
<file path=[Content_Types].xml><?xml version="1.0" encoding="utf-8"?>
<Types xmlns="http://schemas.openxmlformats.org/package/2006/content-types"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notesMasterIdLst>
    <p:notesMasterId r:id="rId24"/>
  </p:notesMasterIdLst>
  <p:sldIdLst>
    <p:sldId id="279" r:id="rId2"/>
    <p:sldId id="282" r:id="rId3"/>
    <p:sldId id="286" r:id="rId4"/>
    <p:sldId id="287" r:id="rId5"/>
    <p:sldId id="299" r:id="rId6"/>
    <p:sldId id="304" r:id="rId7"/>
    <p:sldId id="305" r:id="rId8"/>
    <p:sldId id="302" r:id="rId9"/>
    <p:sldId id="301" r:id="rId10"/>
    <p:sldId id="309" r:id="rId11"/>
    <p:sldId id="281" r:id="rId12"/>
    <p:sldId id="290" r:id="rId13"/>
    <p:sldId id="308" r:id="rId14"/>
    <p:sldId id="291" r:id="rId15"/>
    <p:sldId id="294" r:id="rId16"/>
    <p:sldId id="293" r:id="rId17"/>
    <p:sldId id="298" r:id="rId18"/>
    <p:sldId id="296" r:id="rId19"/>
    <p:sldId id="292" r:id="rId20"/>
    <p:sldId id="295" r:id="rId21"/>
    <p:sldId id="310" r:id="rId22"/>
    <p:sldId id="297" r:id="rId23"/>
  </p:sldIdLst>
  <p:sldSz cx="12192000" cy="6858000"/>
  <p:notesSz cx="6858000" cy="9144000"/>
  <p:defaultTextStyle>
    <a:defPPr>
      <a:defRPr lang="en-CH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90000"/>
    <a:srgbClr val="495057"/>
    <a:srgbClr val="FF3300"/>
    <a:srgbClr val="343A40"/>
    <a:srgbClr val="ADB5BD"/>
    <a:srgbClr val="0D0D0D"/>
    <a:srgbClr val="6C757D"/>
    <a:srgbClr val="E9ECEF"/>
    <a:srgbClr val="DEE2E6"/>
    <a:srgbClr val="CED4D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ittlere Formatvorlage 2 - Akz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ittlere Formatvorlag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C083E6E3-FA7D-4D7B-A595-EF9225AFEA82}" styleName="Helle Formatvorlage 1 - Akzent 3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3"/>
              </a:solidFill>
            </a:ln>
          </a:top>
          <a:bottom>
            <a:ln w="12700" cmpd="sng">
              <a:solidFill>
                <a:schemeClr val="accent3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3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3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3"/>
              </a:solidFill>
            </a:ln>
          </a:bottom>
        </a:tcBdr>
        <a:fill>
          <a:noFill/>
        </a:fill>
      </a:tcStyle>
    </a:firstRow>
  </a:tblStyle>
  <a:tblStyle styleId="{3B4B98B0-60AC-42C2-AFA5-B58CD77FA1E5}" styleName="Helle Formatvorlage 1 - Akzent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accent1"/>
              </a:solidFill>
            </a:ln>
          </a:top>
          <a:bottom>
            <a:ln w="12700" cmpd="sng">
              <a:solidFill>
                <a:schemeClr val="accent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accent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accent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4547" autoAdjust="0"/>
    <p:restoredTop sz="96791" autoAdjust="0"/>
  </p:normalViewPr>
  <p:slideViewPr>
    <p:cSldViewPr snapToGrid="0">
      <p:cViewPr>
        <p:scale>
          <a:sx n="75" d="100"/>
          <a:sy n="75" d="100"/>
        </p:scale>
        <p:origin x="998" y="269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notesViewPr>
    <p:cSldViewPr snapToGrid="0">
      <p:cViewPr varScale="1">
        <p:scale>
          <a:sx n="97" d="100"/>
          <a:sy n="97" d="100"/>
        </p:scale>
        <p:origin x="4008" y="62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0FF0AE8-1013-4E17-9564-38487F8DD8EF}" type="datetimeFigureOut">
              <a:rPr lang="en-CH" smtClean="0"/>
              <a:t>22/12/2022</a:t>
            </a:fld>
            <a:endParaRPr lang="en-CH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CH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CH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6B5984F-45A6-4673-A0A8-E2073505D03C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64260428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751C6A1-EAEF-FDD9-2111-4FCC3F0BABC0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6C97DF4-7873-3D29-DCA4-E36BCB04162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8652AEF-FDBD-C007-6E53-031D7F5D46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5E02D9F-9922-4EBF-BD39-CF812F1F295D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9AE184B-C28B-1D62-0181-09673F75E5E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B78648C-09A4-1E83-1B27-197D8A95CDB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5939229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F9B65DA-02F9-0832-F363-58A52DE7B58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25FBAACF-56FF-6541-9D6E-38B990334CE8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D56B82D-4361-44B6-F99A-A6FFE0FF863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3467C823-D607-4026-888F-BD04557ABF92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7CECB06-4AFE-EFB5-F062-FE6493F03ED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66E43A28-FE1C-90C9-3BC8-439D09CF439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51295325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896F07D7-40B3-8E79-97AA-F3FA2405DF08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38A6FA43-AB61-A215-153B-EF0E4932E25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D901B42-479E-E879-460B-D9203F6573D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3B73C92-1B68-43CA-B5F9-0A5C29773648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15C1BB50-3EB6-D964-F352-BDF108D36A3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490ACF1-25BF-552D-F79B-2B7C0E4780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088125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FC21ADF-11D6-CAB0-2A49-2687E203160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3A6B5E4-DFA5-DC8F-87D5-22EF5DAF6D4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56659DF-0215-D29C-B3AC-6C206713C9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44C933-B872-46EB-A0CC-5C9CA2316B09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525FCA3-BFE5-B4F6-46F0-190DA517261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BC6FBC0-857A-10EB-65EA-64A6D6BB91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9361784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8502BD7-93BD-5671-31CA-42F5A7E51BF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69A48FFF-663E-64AD-C2A4-6FAFBC63A60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102EB03B-14EA-FDCF-E8EE-5DFF3345F54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885F93E-06A2-4887-887A-F247E13B5CC3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683BB1B5-A938-2D14-1E32-AAB81D93BC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736CF09-B479-102D-2B82-55807D04640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16568439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656492-6285-9364-88F6-5B0A5C2B554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22CBD9D-8FA6-838B-A559-50F80CED9341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5E1F83F-E846-5C13-F230-4BA9D3192B13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E66F185-35DD-8887-D240-FED6CEEE134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75D9D51-62ED-4AB1-BE72-FD13B29EAEE0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D565CF79-89CB-6AD5-4528-DA0F6FA2B69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95AE7AE-77C4-EBC6-557F-F6459B837BF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57416971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DDC7978-4CC0-4208-F4E4-8FB077BD63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A3FADE65-994F-6C3C-D7C9-66416968AD6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DC87AF2-67F1-2F8E-01FC-F29FF73A736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64FFD7D9-F7E1-5FA9-78D8-B2FD37051E43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F4780E60-B157-0808-4A11-4239A3F11F7B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9C8C669E-D1CA-5826-36FA-7478B7346B4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3602C3A-364C-46BF-9B47-DF64BDDF56D3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3226C108-9142-E26B-6586-716E15274EB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4E4E0D77-A512-23EC-BA50-464C801A39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4463344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B59684-F723-D509-A085-DD7E56CEB65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39AE5F94-88DD-7FE8-E43A-5C00050F850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7801FDA-EF82-4AA3-A55C-4FE06E87D1B0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A0692167-A499-17B3-4100-B5769A6EDBD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ADFA50F2-E52B-0B67-FA08-1C4703618B8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62149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2B995D49-43A8-BA6D-1C5A-74186BEA350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9CFDB72-0C8F-43AD-9A25-8C991B11F09A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B7DF378C-18D1-E2E7-6721-1382B609FE4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1706B76-AF7B-61AF-58DD-236C1B204E7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73927903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67404DD-BB24-8156-4808-1A1C524F783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CD1243-AB83-48B6-3388-DE8E542154D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DFAB3CCB-4AFD-F122-06AB-8F6A4218247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37310E3-F4BB-DFE0-AD6C-401DD803B3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9486506-1171-41B8-B37A-1A0E98FDBF6A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C7A2E2-B7EC-5225-2F31-81DDED47A7D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1B486FB-5A9B-519E-BF3F-D17DED598B5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6903841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487B4E1-0BBE-49A2-F9D6-DF3A11EF2D1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A7A7830A-D7C0-E109-0206-FF7B864C9B8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CH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16274598-044C-5585-0251-16BDC243701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90AFA6A-9186-5BDE-9D89-3EE39D66AA4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92D21F0-251C-4AA5-8C09-7A4F399F5A68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6F7754F-CCDF-5848-7A24-9F1332F9D9A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CH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0E3933D-B3F8-1B11-EFDD-C10C30A8B94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82339694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279E6929-74FF-82FF-05A4-249EEEC3263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CH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64C536D-53DC-8155-F11A-F4CBC744958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CH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80523BF-4DD2-AB10-7B51-6B132A91514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D74309-920A-4B4F-8F4B-3C5C22E5EA71}" type="datetime8">
              <a:rPr lang="en-CH" smtClean="0"/>
              <a:t>22/12/2022 11:31</a:t>
            </a:fld>
            <a:endParaRPr lang="en-CH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04E5AA2-9F36-7924-BF6E-5A1F7753E447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CH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09C67E46-23B5-129C-E28F-8209CD6C41CD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43B9833-D835-4EC1-80F9-5EC6EC313F97}" type="slidenum">
              <a:rPr lang="en-CH" smtClean="0"/>
              <a:t>‹#›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1056973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CH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24.png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gif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gif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7.png"/><Relationship Id="rId13" Type="http://schemas.openxmlformats.org/officeDocument/2006/relationships/image" Target="../media/image12.svg"/><Relationship Id="rId3" Type="http://schemas.openxmlformats.org/officeDocument/2006/relationships/image" Target="../media/image2.png"/><Relationship Id="rId7" Type="http://schemas.openxmlformats.org/officeDocument/2006/relationships/image" Target="../media/image6.svg"/><Relationship Id="rId12" Type="http://schemas.openxmlformats.org/officeDocument/2006/relationships/image" Target="../media/image11.png"/><Relationship Id="rId2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.png"/><Relationship Id="rId11" Type="http://schemas.openxmlformats.org/officeDocument/2006/relationships/image" Target="../media/image10.svg"/><Relationship Id="rId5" Type="http://schemas.openxmlformats.org/officeDocument/2006/relationships/image" Target="../media/image4.png"/><Relationship Id="rId10" Type="http://schemas.openxmlformats.org/officeDocument/2006/relationships/image" Target="../media/image9.png"/><Relationship Id="rId4" Type="http://schemas.openxmlformats.org/officeDocument/2006/relationships/image" Target="../media/image3.png"/><Relationship Id="rId9" Type="http://schemas.openxmlformats.org/officeDocument/2006/relationships/image" Target="../media/image8.svg"/><Relationship Id="rId14" Type="http://schemas.openxmlformats.org/officeDocument/2006/relationships/image" Target="../media/image13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1.png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gif"/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>
            <a:extLst>
              <a:ext uri="{FF2B5EF4-FFF2-40B4-BE49-F238E27FC236}">
                <a16:creationId xmlns:a16="http://schemas.microsoft.com/office/drawing/2014/main" id="{F31C725F-D04C-2986-70D0-3E73545F5F83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559430" y="718493"/>
            <a:ext cx="9144000" cy="2387600"/>
          </a:xfrm>
        </p:spPr>
        <p:txBody>
          <a:bodyPr>
            <a:normAutofit/>
          </a:bodyPr>
          <a:lstStyle/>
          <a:p>
            <a:pPr algn="l"/>
            <a:r>
              <a:rPr lang="de-DE" b="1" dirty="0">
                <a:latin typeface="ABC Diatype Edu Medium" panose="020B0604040202060203" pitchFamily="34" charset="0"/>
              </a:rPr>
              <a:t>Paris</a:t>
            </a:r>
            <a:br>
              <a:rPr lang="de-DE" b="1" dirty="0">
                <a:latin typeface="ABC Diatype Edu Medium" panose="020B0604040202060203" pitchFamily="34" charset="0"/>
              </a:rPr>
            </a:br>
            <a:r>
              <a:rPr lang="de-DE" sz="4400" b="1" dirty="0" err="1">
                <a:latin typeface="ABC Diatype Edu Medium" panose="020B0604040202060203" pitchFamily="34" charset="0"/>
              </a:rPr>
              <a:t>Address</a:t>
            </a:r>
            <a:r>
              <a:rPr lang="de-DE" sz="4400" b="1" dirty="0">
                <a:latin typeface="ABC Diatype Edu Medium" panose="020B0604040202060203" pitchFamily="34" charset="0"/>
              </a:rPr>
              <a:t> </a:t>
            </a:r>
            <a:r>
              <a:rPr lang="de-DE" sz="4400" b="1" dirty="0" err="1">
                <a:latin typeface="ABC Diatype Edu Medium" panose="020B0604040202060203" pitchFamily="34" charset="0"/>
              </a:rPr>
              <a:t>book</a:t>
            </a:r>
            <a:r>
              <a:rPr lang="de-DE" sz="4400" b="1" dirty="0">
                <a:latin typeface="ABC Diatype Edu Medium" panose="020B0604040202060203" pitchFamily="34" charset="0"/>
              </a:rPr>
              <a:t> </a:t>
            </a:r>
            <a:r>
              <a:rPr lang="de-DE" sz="4400" b="1" dirty="0" err="1">
                <a:latin typeface="ABC Diatype Edu Medium" panose="020B0604040202060203" pitchFamily="34" charset="0"/>
              </a:rPr>
              <a:t>of</a:t>
            </a:r>
            <a:r>
              <a:rPr lang="de-DE" sz="4400" b="1" dirty="0">
                <a:latin typeface="ABC Diatype Edu Medium" panose="020B0604040202060203" pitchFamily="34" charset="0"/>
              </a:rPr>
              <a:t> </a:t>
            </a:r>
            <a:r>
              <a:rPr lang="de-DE" sz="4400" b="1" dirty="0" err="1">
                <a:latin typeface="ABC Diatype Edu Medium" panose="020B0604040202060203" pitchFamily="34" charset="0"/>
              </a:rPr>
              <a:t>the</a:t>
            </a:r>
            <a:r>
              <a:rPr lang="de-DE" sz="4400" b="1" dirty="0">
                <a:latin typeface="ABC Diatype Edu Medium" panose="020B0604040202060203" pitchFamily="34" charset="0"/>
              </a:rPr>
              <a:t> </a:t>
            </a:r>
            <a:r>
              <a:rPr lang="de-DE" sz="4400" b="1" dirty="0" err="1">
                <a:latin typeface="ABC Diatype Edu Medium" panose="020B0604040202060203" pitchFamily="34" charset="0"/>
              </a:rPr>
              <a:t>past</a:t>
            </a:r>
            <a:endParaRPr lang="de-DE" b="1" dirty="0">
              <a:latin typeface="ABC Diatype Edu Medium" panose="020B0604040202060203" pitchFamily="34" charset="0"/>
            </a:endParaRPr>
          </a:p>
        </p:txBody>
      </p:sp>
      <p:sp>
        <p:nvSpPr>
          <p:cNvPr id="3" name="Untertitel 2">
            <a:extLst>
              <a:ext uri="{FF2B5EF4-FFF2-40B4-BE49-F238E27FC236}">
                <a16:creationId xmlns:a16="http://schemas.microsoft.com/office/drawing/2014/main" id="{B5537728-8110-A04D-8A3D-68CDF4C9F3A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4559430" y="3435987"/>
            <a:ext cx="9144000" cy="479768"/>
          </a:xfrm>
        </p:spPr>
        <p:txBody>
          <a:bodyPr/>
          <a:lstStyle/>
          <a:p>
            <a:pPr algn="l"/>
            <a:r>
              <a:rPr lang="de-DE" dirty="0">
                <a:latin typeface="ABC Diatype Edu Thin" panose="020B0304040202060203" pitchFamily="34" charset="0"/>
                <a:cs typeface="Arial" panose="020B0604020202020204" pitchFamily="34" charset="0"/>
              </a:rPr>
              <a:t>DH-405 Foundations </a:t>
            </a:r>
            <a:r>
              <a:rPr lang="de-DE" dirty="0" err="1">
                <a:latin typeface="ABC Diatype Edu Thin" panose="020B0304040202060203" pitchFamily="34" charset="0"/>
                <a:cs typeface="Arial" panose="020B0604020202020204" pitchFamily="34" charset="0"/>
              </a:rPr>
              <a:t>of</a:t>
            </a:r>
            <a:r>
              <a:rPr lang="de-DE" dirty="0">
                <a:latin typeface="ABC Diatype Edu Thin" panose="020B0304040202060203" pitchFamily="34" charset="0"/>
                <a:cs typeface="Arial" panose="020B0604020202020204" pitchFamily="34" charset="0"/>
              </a:rPr>
              <a:t> Digital </a:t>
            </a:r>
            <a:r>
              <a:rPr lang="de-DE" dirty="0" err="1">
                <a:latin typeface="ABC Diatype Edu Thin" panose="020B0304040202060203" pitchFamily="34" charset="0"/>
                <a:cs typeface="Arial" panose="020B0604020202020204" pitchFamily="34" charset="0"/>
              </a:rPr>
              <a:t>Humanities</a:t>
            </a:r>
            <a:endParaRPr lang="de-DE" dirty="0">
              <a:latin typeface="ABC Diatype Edu Thin" panose="020B0304040202060203" pitchFamily="34" charset="0"/>
              <a:cs typeface="Arial" panose="020B0604020202020204" pitchFamily="34" charset="0"/>
            </a:endParaRPr>
          </a:p>
        </p:txBody>
      </p:sp>
      <p:sp>
        <p:nvSpPr>
          <p:cNvPr id="4" name="Textfeld 3">
            <a:extLst>
              <a:ext uri="{FF2B5EF4-FFF2-40B4-BE49-F238E27FC236}">
                <a16:creationId xmlns:a16="http://schemas.microsoft.com/office/drawing/2014/main" id="{755F3A63-570D-3254-C50D-69D5937C07D4}"/>
              </a:ext>
            </a:extLst>
          </p:cNvPr>
          <p:cNvSpPr txBox="1"/>
          <p:nvPr/>
        </p:nvSpPr>
        <p:spPr>
          <a:xfrm>
            <a:off x="4559430" y="3816184"/>
            <a:ext cx="593417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sz="2400" dirty="0">
                <a:latin typeface="ABC Diatype Edu Thin" panose="020B0304040202060203" pitchFamily="34" charset="0"/>
                <a:cs typeface="Arial" panose="020B0604020202020204" pitchFamily="34" charset="0"/>
              </a:rPr>
              <a:t>Lea Marxen and Ben Kriesel</a:t>
            </a:r>
          </a:p>
        </p:txBody>
      </p:sp>
      <p:sp>
        <p:nvSpPr>
          <p:cNvPr id="5" name="Textfeld 4">
            <a:extLst>
              <a:ext uri="{FF2B5EF4-FFF2-40B4-BE49-F238E27FC236}">
                <a16:creationId xmlns:a16="http://schemas.microsoft.com/office/drawing/2014/main" id="{54171CAE-3527-8081-DB56-B2578CB8E897}"/>
              </a:ext>
            </a:extLst>
          </p:cNvPr>
          <p:cNvSpPr txBox="1"/>
          <p:nvPr/>
        </p:nvSpPr>
        <p:spPr>
          <a:xfrm>
            <a:off x="4559430" y="4295952"/>
            <a:ext cx="345021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e-DE" dirty="0">
                <a:latin typeface="ABC Diatype Edu Thin" panose="020B0304040202060203" pitchFamily="34" charset="0"/>
              </a:rPr>
              <a:t>22 – 12 - 22</a:t>
            </a:r>
          </a:p>
        </p:txBody>
      </p:sp>
      <p:pic>
        <p:nvPicPr>
          <p:cNvPr id="6" name="Picture 5" descr="A page of a newspaper&#10;&#10;Description automatically generated with medium confidence">
            <a:extLst>
              <a:ext uri="{FF2B5EF4-FFF2-40B4-BE49-F238E27FC236}">
                <a16:creationId xmlns:a16="http://schemas.microsoft.com/office/drawing/2014/main" id="{A9DCE1CE-515F-7BA8-7A5C-B1900685BF5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grayscl/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950" r="83" b="2667"/>
          <a:stretch/>
        </p:blipFill>
        <p:spPr>
          <a:xfrm>
            <a:off x="-29803" y="0"/>
            <a:ext cx="4509372" cy="6858000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FBC37B0-35D0-099C-4148-5D6CE012B7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9447440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Street Processing</a:t>
            </a:r>
          </a:p>
        </p:txBody>
      </p:sp>
      <p:pic>
        <p:nvPicPr>
          <p:cNvPr id="3" name="Picture 2" descr="Map&#10;&#10;Description automatically generated">
            <a:extLst>
              <a:ext uri="{FF2B5EF4-FFF2-40B4-BE49-F238E27FC236}">
                <a16:creationId xmlns:a16="http://schemas.microsoft.com/office/drawing/2014/main" id="{9F71D713-C28E-8486-1024-D48EB7A6CEC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16138" y="2154084"/>
            <a:ext cx="6602604" cy="3972396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ECD26CB-1921-61FC-54B6-AD231210AFB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10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874320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2" y="409526"/>
            <a:ext cx="10169397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Alignment of </a:t>
            </a:r>
            <a:r>
              <a:rPr lang="en-GB" sz="6000" b="1" dirty="0" err="1">
                <a:latin typeface="ABC Diatype Edu Medium" panose="020B0604040202060203" pitchFamily="34" charset="0"/>
              </a:rPr>
              <a:t>Bottin</a:t>
            </a:r>
            <a:r>
              <a:rPr lang="en-GB" sz="6000" b="1" dirty="0">
                <a:latin typeface="ABC Diatype Edu Medium" panose="020B0604040202060203" pitchFamily="34" charset="0"/>
              </a:rPr>
              <a:t> Data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853A3D66-7B3B-B48A-0003-6B5A9D7FF4A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3123" y="1753238"/>
            <a:ext cx="5092063" cy="5104762"/>
          </a:xfrm>
          <a:prstGeom prst="rect">
            <a:avLst/>
          </a:prstGeom>
        </p:spPr>
      </p:pic>
      <p:graphicFrame>
        <p:nvGraphicFramePr>
          <p:cNvPr id="6" name="Tabelle 6">
            <a:extLst>
              <a:ext uri="{FF2B5EF4-FFF2-40B4-BE49-F238E27FC236}">
                <a16:creationId xmlns:a16="http://schemas.microsoft.com/office/drawing/2014/main" id="{472EAA1C-EC16-36CE-3F17-98537EABCB1A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517197323"/>
              </p:ext>
            </p:extLst>
          </p:nvPr>
        </p:nvGraphicFramePr>
        <p:xfrm>
          <a:off x="5691883" y="1861820"/>
          <a:ext cx="6400800" cy="3774440"/>
        </p:xfrm>
        <a:graphic>
          <a:graphicData uri="http://schemas.openxmlformats.org/drawingml/2006/table">
            <a:tbl>
              <a:tblPr firstRow="1" firstCol="1" lastRow="1" bandRow="1">
                <a:tableStyleId>{3B4B98B0-60AC-42C2-AFA5-B58CD77FA1E5}</a:tableStyleId>
              </a:tblPr>
              <a:tblGrid>
                <a:gridCol w="1280160">
                  <a:extLst>
                    <a:ext uri="{9D8B030D-6E8A-4147-A177-3AD203B41FA5}">
                      <a16:colId xmlns:a16="http://schemas.microsoft.com/office/drawing/2014/main" val="134945434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2319613395"/>
                    </a:ext>
                  </a:extLst>
                </a:gridCol>
                <a:gridCol w="1436327">
                  <a:extLst>
                    <a:ext uri="{9D8B030D-6E8A-4147-A177-3AD203B41FA5}">
                      <a16:colId xmlns:a16="http://schemas.microsoft.com/office/drawing/2014/main" val="2279462401"/>
                    </a:ext>
                  </a:extLst>
                </a:gridCol>
                <a:gridCol w="1123993">
                  <a:extLst>
                    <a:ext uri="{9D8B030D-6E8A-4147-A177-3AD203B41FA5}">
                      <a16:colId xmlns:a16="http://schemas.microsoft.com/office/drawing/2014/main" val="1807111877"/>
                    </a:ext>
                  </a:extLst>
                </a:gridCol>
                <a:gridCol w="1280160">
                  <a:extLst>
                    <a:ext uri="{9D8B030D-6E8A-4147-A177-3AD203B41FA5}">
                      <a16:colId xmlns:a16="http://schemas.microsoft.com/office/drawing/2014/main" val="3461621490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Total </a:t>
                      </a:r>
                      <a:r>
                        <a:rPr lang="de-DE" dirty="0" err="1"/>
                        <a:t>aligned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%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aligned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data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%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all </a:t>
                      </a:r>
                      <a:r>
                        <a:rPr lang="de-DE" dirty="0" err="1"/>
                        <a:t>data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Quality </a:t>
                      </a:r>
                      <a:r>
                        <a:rPr lang="de-DE" dirty="0" err="1"/>
                        <a:t>of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alignment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55042142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Perfect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1.2 </a:t>
                      </a:r>
                      <a:r>
                        <a:rPr lang="de-DE" dirty="0" err="1"/>
                        <a:t>Mio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31.5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28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948768245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Perfect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short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 </a:t>
                      </a:r>
                      <a:r>
                        <a:rPr lang="de-DE" dirty="0" err="1"/>
                        <a:t>Mio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52.5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47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314698954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spaces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56‘000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955053530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No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spaces</a:t>
                      </a:r>
                      <a:r>
                        <a:rPr lang="de-DE" dirty="0"/>
                        <a:t> </a:t>
                      </a:r>
                      <a:r>
                        <a:rPr lang="de-DE" dirty="0" err="1"/>
                        <a:t>short</a:t>
                      </a:r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89‘000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2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100%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167692100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Fuzzy</a:t>
                      </a:r>
                      <a:r>
                        <a:rPr lang="de-DE" dirty="0"/>
                        <a:t> 85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330‘000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7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82%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69349195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r>
                        <a:rPr lang="de-DE" dirty="0" err="1"/>
                        <a:t>Fuzzy</a:t>
                      </a:r>
                      <a:r>
                        <a:rPr lang="de-DE" dirty="0"/>
                        <a:t> 80</a:t>
                      </a: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160‘000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49%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288387760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endParaRPr lang="de-DE" dirty="0"/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3.9 </a:t>
                      </a:r>
                      <a:r>
                        <a:rPr lang="de-DE" dirty="0" err="1"/>
                        <a:t>Mio</a:t>
                      </a:r>
                      <a:endParaRPr lang="de-DE" dirty="0"/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100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89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r>
                        <a:rPr lang="de-DE" dirty="0"/>
                        <a:t>96%</a:t>
                      </a:r>
                    </a:p>
                  </a:txBody>
                  <a:tcPr>
                    <a:lnL w="12700" cap="flat" cmpd="sng" algn="ctr">
                      <a:solidFill>
                        <a:schemeClr val="accent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extLst>
                  <a:ext uri="{0D108BD9-81ED-4DB2-BD59-A6C34878D82A}">
                    <a16:rowId xmlns:a16="http://schemas.microsoft.com/office/drawing/2014/main" val="512079683"/>
                  </a:ext>
                </a:extLst>
              </a:tr>
            </a:tbl>
          </a:graphicData>
        </a:graphic>
      </p:graphicFrame>
      <p:sp>
        <p:nvSpPr>
          <p:cNvPr id="8" name="Textfeld 7">
            <a:extLst>
              <a:ext uri="{FF2B5EF4-FFF2-40B4-BE49-F238E27FC236}">
                <a16:creationId xmlns:a16="http://schemas.microsoft.com/office/drawing/2014/main" id="{E34E048D-D908-B575-56DD-3686B0D1DA93}"/>
              </a:ext>
            </a:extLst>
          </p:cNvPr>
          <p:cNvSpPr txBox="1"/>
          <p:nvPr/>
        </p:nvSpPr>
        <p:spPr>
          <a:xfrm>
            <a:off x="5691883" y="5882425"/>
            <a:ext cx="609771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de-DE" dirty="0" err="1">
                <a:latin typeface="Parabole Text" panose="020B0503020202020203" pitchFamily="34" charset="0"/>
              </a:rPr>
              <a:t>Probability</a:t>
            </a:r>
            <a:r>
              <a:rPr lang="de-DE" dirty="0">
                <a:latin typeface="Parabole Text" panose="020B0503020202020203" pitchFamily="34" charset="0"/>
              </a:rPr>
              <a:t>(</a:t>
            </a:r>
            <a:r>
              <a:rPr lang="de-DE" dirty="0" err="1">
                <a:latin typeface="Parabole Text" panose="020B0503020202020203" pitchFamily="34" charset="0"/>
              </a:rPr>
              <a:t>error</a:t>
            </a:r>
            <a:r>
              <a:rPr lang="de-DE" dirty="0">
                <a:latin typeface="Parabole Text" panose="020B0503020202020203" pitchFamily="34" charset="0"/>
              </a:rPr>
              <a:t>) = 0.88 * 0 + 0.08 * 0.18 + 0.04 * 0.51 </a:t>
            </a:r>
          </a:p>
          <a:p>
            <a:r>
              <a:rPr lang="de-DE" dirty="0">
                <a:latin typeface="Parabole Text" panose="020B0503020202020203" pitchFamily="34" charset="0"/>
              </a:rPr>
              <a:t>		= 0.0348 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1C48D3E4-7C61-CA94-09A3-D46E110C94E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49655053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Analysis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3AA65BE-632D-6965-BDA1-FB3DA786D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973" y="1698102"/>
            <a:ext cx="6393535" cy="4806252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C950E85-2B7D-A5E3-EDBB-B59687B3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843344614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Analysis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43AA65BE-632D-6965-BDA1-FB3DA786D894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68" y="1825532"/>
            <a:ext cx="2886196" cy="2169658"/>
          </a:xfrm>
          <a:prstGeom prst="rect">
            <a:avLst/>
          </a:prstGeom>
        </p:spPr>
      </p:pic>
      <p:pic>
        <p:nvPicPr>
          <p:cNvPr id="5" name="Picture 4" descr="Diagram&#10;&#10;Description automatically generated">
            <a:extLst>
              <a:ext uri="{FF2B5EF4-FFF2-40B4-BE49-F238E27FC236}">
                <a16:creationId xmlns:a16="http://schemas.microsoft.com/office/drawing/2014/main" id="{C9B3171F-6AAC-A30C-1771-C68FA324788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33" y="1691076"/>
            <a:ext cx="6373906" cy="4608228"/>
          </a:xfrm>
          <a:prstGeom prst="rect">
            <a:avLst/>
          </a:prstGeom>
        </p:spPr>
      </p:pic>
      <p:pic>
        <p:nvPicPr>
          <p:cNvPr id="6" name="Picture 5" descr="Chart, surface chart&#10;&#10;Description automatically generated">
            <a:extLst>
              <a:ext uri="{FF2B5EF4-FFF2-40B4-BE49-F238E27FC236}">
                <a16:creationId xmlns:a16="http://schemas.microsoft.com/office/drawing/2014/main" id="{2EB63F38-CB36-7D19-9F1B-B355CA20FCA4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419168" y="4395533"/>
            <a:ext cx="2886196" cy="1637884"/>
          </a:xfrm>
          <a:prstGeom prst="rect">
            <a:avLst/>
          </a:prstGeom>
        </p:spPr>
      </p:pic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21C41603-2695-975B-E38A-15846BC4349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61928736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Gioco" panose="02060504020204000004" pitchFamily="18" charset="0"/>
              </a:rPr>
              <a:t>Professions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A08E7611-BE29-9BA3-50A3-3064F4CDCBC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62675" y="1497672"/>
            <a:ext cx="9098298" cy="4809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946A7685-D4A7-962A-2FA6-0EF8119AC3F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330931775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Professions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08FC18B3-CE07-87E5-F5AA-20B516DEDB9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3142" b="10262"/>
          <a:stretch/>
        </p:blipFill>
        <p:spPr>
          <a:xfrm>
            <a:off x="1398783" y="1425189"/>
            <a:ext cx="8572500" cy="525301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02E9C1D-3DEF-8C5A-0E23-D44299C6EBE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8990617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Professions</a:t>
            </a:r>
          </a:p>
        </p:txBody>
      </p:sp>
      <p:pic>
        <p:nvPicPr>
          <p:cNvPr id="6" name="Grafik 5">
            <a:extLst>
              <a:ext uri="{FF2B5EF4-FFF2-40B4-BE49-F238E27FC236}">
                <a16:creationId xmlns:a16="http://schemas.microsoft.com/office/drawing/2014/main" id="{4CC0EEC2-C9E6-7CF8-A11C-DBCE8F5AAFF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5" b="11943"/>
          <a:stretch/>
        </p:blipFill>
        <p:spPr>
          <a:xfrm>
            <a:off x="1620704" y="1425189"/>
            <a:ext cx="8572500" cy="5195028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FEA560F6-AD3F-94FD-D9D8-3E2DFAAEB93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57925211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Rare Professions</a:t>
            </a:r>
          </a:p>
        </p:txBody>
      </p:sp>
      <p:sp>
        <p:nvSpPr>
          <p:cNvPr id="5" name="Inhaltsplatzhalter 2">
            <a:extLst>
              <a:ext uri="{FF2B5EF4-FFF2-40B4-BE49-F238E27FC236}">
                <a16:creationId xmlns:a16="http://schemas.microsoft.com/office/drawing/2014/main" id="{28CCAC63-3923-A03E-EAC4-10B958DA2519}"/>
              </a:ext>
            </a:extLst>
          </p:cNvPr>
          <p:cNvSpPr txBox="1">
            <a:spLocks/>
          </p:cNvSpPr>
          <p:nvPr/>
        </p:nvSpPr>
        <p:spPr>
          <a:xfrm>
            <a:off x="433533" y="2075380"/>
            <a:ext cx="11065267" cy="437309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b="1" dirty="0">
                <a:latin typeface="ABC Diatype Edu Medium" panose="020B0604040202060203" pitchFamily="34" charset="0"/>
              </a:rPr>
              <a:t>Jobs </a:t>
            </a:r>
            <a:r>
              <a:rPr lang="de-DE" b="1" dirty="0" err="1">
                <a:latin typeface="ABC Diatype Edu Medium" panose="020B0604040202060203" pitchFamily="34" charset="0"/>
              </a:rPr>
              <a:t>only</a:t>
            </a:r>
            <a:r>
              <a:rPr lang="de-DE" b="1" dirty="0">
                <a:latin typeface="ABC Diatype Edu Medium" panose="020B0604040202060203" pitchFamily="34" charset="0"/>
              </a:rPr>
              <a:t> </a:t>
            </a:r>
            <a:r>
              <a:rPr lang="de-DE" b="1" dirty="0" err="1">
                <a:latin typeface="ABC Diatype Edu Medium" panose="020B0604040202060203" pitchFamily="34" charset="0"/>
              </a:rPr>
              <a:t>before</a:t>
            </a:r>
            <a:r>
              <a:rPr lang="de-DE" b="1" dirty="0">
                <a:latin typeface="ABC Diatype Edu Medium" panose="020B0604040202060203" pitchFamily="34" charset="0"/>
              </a:rPr>
              <a:t> 1880</a:t>
            </a:r>
          </a:p>
          <a:p>
            <a:pPr algn="l"/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toiseur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grènetier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prop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'pair', 'lettres',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pension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huile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mérinos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accordeur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'garni',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bonnets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</a:p>
          <a:p>
            <a:pPr algn="l"/>
            <a:endParaRPr lang="de-DE" dirty="0">
              <a:solidFill>
                <a:schemeClr val="bg2">
                  <a:lumMod val="25000"/>
                </a:schemeClr>
              </a:solidFill>
              <a:latin typeface="Gioco" panose="02060504020204000004" pitchFamily="18" charset="0"/>
            </a:endParaRPr>
          </a:p>
          <a:p>
            <a:pPr algn="l"/>
            <a:r>
              <a:rPr lang="de-DE" b="1" dirty="0">
                <a:latin typeface="ABC Diatype Edu Medium" panose="020B0604040202060203" pitchFamily="34" charset="0"/>
              </a:rPr>
              <a:t>Jobs </a:t>
            </a:r>
            <a:r>
              <a:rPr lang="de-DE" b="1" dirty="0" err="1">
                <a:latin typeface="ABC Diatype Edu Medium" panose="020B0604040202060203" pitchFamily="34" charset="0"/>
              </a:rPr>
              <a:t>only</a:t>
            </a:r>
            <a:r>
              <a:rPr lang="de-DE" b="1" dirty="0">
                <a:latin typeface="ABC Diatype Edu Medium" panose="020B0604040202060203" pitchFamily="34" charset="0"/>
              </a:rPr>
              <a:t> after 1880</a:t>
            </a:r>
          </a:p>
          <a:p>
            <a:pPr algn="l"/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cannage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électriciens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garage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jerseys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postiches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massage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pneumatiques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décolleteur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bicyclettes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charbonnière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importateurs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outillage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brocanteuse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reconnaissances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ravalements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stoppeuse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triperie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'automobiles', 'bar',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masseur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décolletage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patrons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phototypie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masseuse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cycles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', '</a:t>
            </a:r>
            <a:r>
              <a:rPr lang="de-DE" b="0" i="0" dirty="0" err="1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alimentation</a:t>
            </a:r>
            <a:r>
              <a:rPr lang="de-DE" b="0" i="0" dirty="0">
                <a:solidFill>
                  <a:schemeClr val="bg2">
                    <a:lumMod val="25000"/>
                  </a:schemeClr>
                </a:solidFill>
                <a:effectLst/>
                <a:latin typeface="Consolas" panose="020B0609020204030204" pitchFamily="49" charset="0"/>
              </a:rPr>
              <a:t>' </a:t>
            </a:r>
            <a:endParaRPr lang="de-DE" sz="3200" dirty="0">
              <a:solidFill>
                <a:schemeClr val="bg2">
                  <a:lumMod val="25000"/>
                </a:schemeClr>
              </a:solidFill>
              <a:latin typeface="Parabole Text" panose="020B0503020202020203" pitchFamily="34" charset="0"/>
            </a:endParaRP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64921EB-12E5-34DB-622E-7AFF75631C2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21892858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Rare Professions</a:t>
            </a:r>
          </a:p>
        </p:txBody>
      </p:sp>
      <p:pic>
        <p:nvPicPr>
          <p:cNvPr id="3" name="Grafik 2">
            <a:extLst>
              <a:ext uri="{FF2B5EF4-FFF2-40B4-BE49-F238E27FC236}">
                <a16:creationId xmlns:a16="http://schemas.microsoft.com/office/drawing/2014/main" id="{D5DC1ECE-24CB-DEFE-25E7-BC73C52E7389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154" t="12135" r="8314" b="10562"/>
          <a:stretch/>
        </p:blipFill>
        <p:spPr>
          <a:xfrm>
            <a:off x="2404150" y="1425189"/>
            <a:ext cx="7417941" cy="5301465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0FD66262-F727-4341-7CDF-A8B0780FA7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14199797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51481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Streets</a:t>
            </a:r>
          </a:p>
        </p:txBody>
      </p:sp>
      <p:pic>
        <p:nvPicPr>
          <p:cNvPr id="12" name="Grafik 11">
            <a:extLst>
              <a:ext uri="{FF2B5EF4-FFF2-40B4-BE49-F238E27FC236}">
                <a16:creationId xmlns:a16="http://schemas.microsoft.com/office/drawing/2014/main" id="{738D33E2-B7A9-E961-635B-F13FE14471A8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60149" y="1638720"/>
            <a:ext cx="10122428" cy="480975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D3CB2FCA-32F3-E154-FB69-E9C2F6355EA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19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22134008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74393" y="319015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Project</a:t>
            </a:r>
          </a:p>
        </p:txBody>
      </p:sp>
      <p:grpSp>
        <p:nvGrpSpPr>
          <p:cNvPr id="3" name="Gruppieren 2">
            <a:extLst>
              <a:ext uri="{FF2B5EF4-FFF2-40B4-BE49-F238E27FC236}">
                <a16:creationId xmlns:a16="http://schemas.microsoft.com/office/drawing/2014/main" id="{21F93B66-ADB1-F5FE-16EA-63F6951429B7}"/>
              </a:ext>
            </a:extLst>
          </p:cNvPr>
          <p:cNvGrpSpPr/>
          <p:nvPr/>
        </p:nvGrpSpPr>
        <p:grpSpPr>
          <a:xfrm>
            <a:off x="6555265" y="362503"/>
            <a:ext cx="5336042" cy="2232411"/>
            <a:chOff x="1507711" y="1828902"/>
            <a:chExt cx="8599359" cy="3693589"/>
          </a:xfrm>
        </p:grpSpPr>
        <p:pic>
          <p:nvPicPr>
            <p:cNvPr id="6" name="Picture 5" descr="A page of a newspaper&#10;&#10;Description automatically generated with medium confidence">
              <a:extLst>
                <a:ext uri="{FF2B5EF4-FFF2-40B4-BE49-F238E27FC236}">
                  <a16:creationId xmlns:a16="http://schemas.microsoft.com/office/drawing/2014/main" id="{59BCE6AB-B1DF-9628-5DC7-C8BB0B0A994F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grayscl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1950" r="83" b="2667"/>
            <a:stretch/>
          </p:blipFill>
          <p:spPr>
            <a:xfrm>
              <a:off x="1507711" y="1832271"/>
              <a:ext cx="2194561" cy="3337559"/>
            </a:xfrm>
            <a:prstGeom prst="rect">
              <a:avLst/>
            </a:prstGeom>
          </p:spPr>
        </p:pic>
        <p:sp>
          <p:nvSpPr>
            <p:cNvPr id="7" name="TextBox 6">
              <a:extLst>
                <a:ext uri="{FF2B5EF4-FFF2-40B4-BE49-F238E27FC236}">
                  <a16:creationId xmlns:a16="http://schemas.microsoft.com/office/drawing/2014/main" id="{5B24C889-57FD-83FD-D195-5AF7D04CE383}"/>
                </a:ext>
              </a:extLst>
            </p:cNvPr>
            <p:cNvSpPr txBox="1"/>
            <p:nvPr/>
          </p:nvSpPr>
          <p:spPr>
            <a:xfrm>
              <a:off x="1507711" y="5169830"/>
              <a:ext cx="2194563" cy="35266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GB" sz="1200" dirty="0">
                  <a:solidFill>
                    <a:srgbClr val="0D0D0D"/>
                  </a:solidFill>
                  <a:latin typeface="Parabole Text" panose="020B0503020202020203" pitchFamily="34" charset="0"/>
                </a:rPr>
                <a:t>1839 - 1922</a:t>
              </a:r>
              <a:endParaRPr lang="en-GB" sz="1200" dirty="0">
                <a:latin typeface="Parabole Text" panose="020B0503020202020203" pitchFamily="34" charset="0"/>
              </a:endParaRPr>
            </a:p>
          </p:txBody>
        </p:sp>
        <p:sp>
          <p:nvSpPr>
            <p:cNvPr id="8" name="Right Brace 7">
              <a:extLst>
                <a:ext uri="{FF2B5EF4-FFF2-40B4-BE49-F238E27FC236}">
                  <a16:creationId xmlns:a16="http://schemas.microsoft.com/office/drawing/2014/main" id="{806B6138-02C8-7901-A36E-1507D42FC580}"/>
                </a:ext>
              </a:extLst>
            </p:cNvPr>
            <p:cNvSpPr/>
            <p:nvPr/>
          </p:nvSpPr>
          <p:spPr>
            <a:xfrm>
              <a:off x="3851911" y="1828902"/>
              <a:ext cx="982980" cy="3337559"/>
            </a:xfrm>
            <a:prstGeom prst="rightBrace">
              <a:avLst>
                <a:gd name="adj1" fmla="val 59496"/>
                <a:gd name="adj2" fmla="val 50000"/>
              </a:avLst>
            </a:prstGeom>
            <a:ln w="57150">
              <a:solidFill>
                <a:schemeClr val="bg2">
                  <a:lumMod val="75000"/>
                </a:schemeClr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en-CH" dirty="0"/>
            </a:p>
          </p:txBody>
        </p:sp>
        <p:pic>
          <p:nvPicPr>
            <p:cNvPr id="10" name="Picture 9">
              <a:extLst>
                <a:ext uri="{FF2B5EF4-FFF2-40B4-BE49-F238E27FC236}">
                  <a16:creationId xmlns:a16="http://schemas.microsoft.com/office/drawing/2014/main" id="{0CAAC5DC-D5E4-9159-C539-D10155E00C47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4896037" y="2843322"/>
              <a:ext cx="5211033" cy="1164618"/>
            </a:xfrm>
            <a:prstGeom prst="rect">
              <a:avLst/>
            </a:prstGeom>
          </p:spPr>
        </p:pic>
      </p:grpSp>
      <p:pic>
        <p:nvPicPr>
          <p:cNvPr id="9" name="Picture 13">
            <a:extLst>
              <a:ext uri="{FF2B5EF4-FFF2-40B4-BE49-F238E27FC236}">
                <a16:creationId xmlns:a16="http://schemas.microsoft.com/office/drawing/2014/main" id="{B35695C1-0F56-CCD1-15E9-CDC0C707479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97650" y="2093279"/>
            <a:ext cx="1529199" cy="1304098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00627590-D984-971C-38F9-30DBA4C3A1F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594496" y="2093279"/>
            <a:ext cx="1170204" cy="1294875"/>
          </a:xfrm>
          <a:prstGeom prst="rect">
            <a:avLst/>
          </a:prstGeom>
        </p:spPr>
      </p:pic>
      <p:sp>
        <p:nvSpPr>
          <p:cNvPr id="12" name="Inhaltsplatzhalter 2">
            <a:extLst>
              <a:ext uri="{FF2B5EF4-FFF2-40B4-BE49-F238E27FC236}">
                <a16:creationId xmlns:a16="http://schemas.microsoft.com/office/drawing/2014/main" id="{85D78AE0-97AC-A1F2-A271-9F4E890E64C3}"/>
              </a:ext>
            </a:extLst>
          </p:cNvPr>
          <p:cNvSpPr txBox="1">
            <a:spLocks/>
          </p:cNvSpPr>
          <p:nvPr/>
        </p:nvSpPr>
        <p:spPr>
          <a:xfrm>
            <a:off x="838200" y="1995308"/>
            <a:ext cx="6077362" cy="4351338"/>
          </a:xfrm>
          <a:prstGeom prst="rect">
            <a:avLst/>
          </a:prstGeom>
        </p:spPr>
        <p:txBody>
          <a:bodyPr vert="horz" lIns="91440" tIns="45720" rIns="91440" bIns="45720" rtlCol="0">
            <a:normAutofit lnSpcReduction="1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dirty="0">
                <a:latin typeface="ABC Diatype Edu" panose="020B0504040202060203" pitchFamily="34" charset="0"/>
              </a:rPr>
              <a:t>Alignment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err="1">
                <a:latin typeface="ABC Diatype Edu" panose="020B0504040202060203" pitchFamily="34" charset="0"/>
              </a:rPr>
              <a:t>Preprocessing</a:t>
            </a:r>
            <a:endParaRPr lang="de-DE" dirty="0">
              <a:latin typeface="ABC Diatype Edu" panose="020B05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err="1">
                <a:latin typeface="ABC Diatype Edu" panose="020B0504040202060203" pitchFamily="34" charset="0"/>
              </a:rPr>
              <a:t>Align</a:t>
            </a:r>
            <a:r>
              <a:rPr lang="de-DE" dirty="0">
                <a:latin typeface="ABC Diatype Edu" panose="020B0504040202060203" pitchFamily="34" charset="0"/>
              </a:rPr>
              <a:t> </a:t>
            </a:r>
            <a:r>
              <a:rPr lang="de-DE" dirty="0" err="1">
                <a:latin typeface="ABC Diatype Edu" panose="020B0504040202060203" pitchFamily="34" charset="0"/>
              </a:rPr>
              <a:t>two</a:t>
            </a:r>
            <a:r>
              <a:rPr lang="de-DE" dirty="0">
                <a:latin typeface="ABC Diatype Edu" panose="020B0504040202060203" pitchFamily="34" charset="0"/>
              </a:rPr>
              <a:t> </a:t>
            </a:r>
            <a:r>
              <a:rPr lang="de-DE" dirty="0" err="1">
                <a:latin typeface="ABC Diatype Edu" panose="020B0504040202060203" pitchFamily="34" charset="0"/>
              </a:rPr>
              <a:t>street</a:t>
            </a:r>
            <a:r>
              <a:rPr lang="de-DE" dirty="0">
                <a:latin typeface="ABC Diatype Edu" panose="020B0504040202060203" pitchFamily="34" charset="0"/>
              </a:rPr>
              <a:t> network </a:t>
            </a:r>
            <a:r>
              <a:rPr lang="de-DE" dirty="0" err="1">
                <a:latin typeface="ABC Diatype Edu" panose="020B0504040202060203" pitchFamily="34" charset="0"/>
              </a:rPr>
              <a:t>datasets</a:t>
            </a:r>
            <a:endParaRPr lang="de-DE" dirty="0">
              <a:latin typeface="ABC Diatype Edu" panose="020B05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err="1">
                <a:latin typeface="ABC Diatype Edu" panose="020B0504040202060203" pitchFamily="34" charset="0"/>
              </a:rPr>
              <a:t>Align</a:t>
            </a:r>
            <a:r>
              <a:rPr lang="de-DE" dirty="0">
                <a:latin typeface="ABC Diatype Edu" panose="020B0504040202060203" pitchFamily="34" charset="0"/>
              </a:rPr>
              <a:t> </a:t>
            </a:r>
            <a:r>
              <a:rPr lang="de-DE" dirty="0" err="1">
                <a:latin typeface="ABC Diatype Edu" panose="020B0504040202060203" pitchFamily="34" charset="0"/>
              </a:rPr>
              <a:t>Bottin</a:t>
            </a:r>
            <a:r>
              <a:rPr lang="de-DE" dirty="0">
                <a:latin typeface="ABC Diatype Edu" panose="020B0504040202060203" pitchFamily="34" charset="0"/>
              </a:rPr>
              <a:t> </a:t>
            </a:r>
            <a:r>
              <a:rPr lang="de-DE" dirty="0" err="1">
                <a:latin typeface="ABC Diatype Edu" panose="020B0504040202060203" pitchFamily="34" charset="0"/>
              </a:rPr>
              <a:t>data</a:t>
            </a:r>
            <a:endParaRPr lang="de-DE" dirty="0">
              <a:latin typeface="ABC Diatype Edu" panose="020B05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>
                <a:latin typeface="ABC Diatype Edu" panose="020B0504040202060203" pitchFamily="34" charset="0"/>
              </a:rPr>
              <a:t>Quality Assessment</a:t>
            </a:r>
          </a:p>
          <a:p>
            <a:pPr algn="l"/>
            <a:endParaRPr lang="de-DE" dirty="0">
              <a:latin typeface="ABC Diatype Edu" panose="020B0504040202060203" pitchFamily="34" charset="0"/>
            </a:endParaRPr>
          </a:p>
          <a:p>
            <a:pPr algn="l"/>
            <a:r>
              <a:rPr lang="de-DE" dirty="0">
                <a:latin typeface="ABC Diatype Edu" panose="020B0504040202060203" pitchFamily="34" charset="0"/>
              </a:rPr>
              <a:t>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>
                <a:latin typeface="ABC Diatype Edu" panose="020B0504040202060203" pitchFamily="34" charset="0"/>
              </a:rPr>
              <a:t>Development </a:t>
            </a:r>
            <a:r>
              <a:rPr lang="de-DE" dirty="0" err="1">
                <a:latin typeface="ABC Diatype Edu" panose="020B0504040202060203" pitchFamily="34" charset="0"/>
              </a:rPr>
              <a:t>of</a:t>
            </a:r>
            <a:r>
              <a:rPr lang="de-DE" dirty="0">
                <a:latin typeface="ABC Diatype Edu" panose="020B0504040202060203" pitchFamily="34" charset="0"/>
              </a:rPr>
              <a:t> </a:t>
            </a:r>
            <a:br>
              <a:rPr lang="de-DE" dirty="0">
                <a:latin typeface="ABC Diatype Edu" panose="020B0504040202060203" pitchFamily="34" charset="0"/>
              </a:rPr>
            </a:br>
            <a:r>
              <a:rPr lang="de-DE" dirty="0" err="1">
                <a:latin typeface="ABC Diatype Edu" panose="020B0504040202060203" pitchFamily="34" charset="0"/>
              </a:rPr>
              <a:t>Professions</a:t>
            </a:r>
            <a:r>
              <a:rPr lang="de-DE" dirty="0">
                <a:latin typeface="ABC Diatype Edu" panose="020B0504040202060203" pitchFamily="34" charset="0"/>
              </a:rPr>
              <a:t> and Streets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>
                <a:latin typeface="ABC Diatype Edu" panose="020B0504040202060203" pitchFamily="34" charset="0"/>
              </a:rPr>
              <a:t>Case Studies</a:t>
            </a:r>
          </a:p>
        </p:txBody>
      </p:sp>
      <p:grpSp>
        <p:nvGrpSpPr>
          <p:cNvPr id="14" name="Group 206">
            <a:extLst>
              <a:ext uri="{FF2B5EF4-FFF2-40B4-BE49-F238E27FC236}">
                <a16:creationId xmlns:a16="http://schemas.microsoft.com/office/drawing/2014/main" id="{B0EBBAD9-6943-EF56-F854-D9FBF795AE81}"/>
              </a:ext>
            </a:extLst>
          </p:cNvPr>
          <p:cNvGrpSpPr>
            <a:grpSpLocks noChangeAspect="1"/>
          </p:cNvGrpSpPr>
          <p:nvPr/>
        </p:nvGrpSpPr>
        <p:grpSpPr>
          <a:xfrm>
            <a:off x="8897642" y="4788049"/>
            <a:ext cx="2961007" cy="1558597"/>
            <a:chOff x="5586890" y="1497292"/>
            <a:chExt cx="6027588" cy="3492223"/>
          </a:xfrm>
        </p:grpSpPr>
        <p:grpSp>
          <p:nvGrpSpPr>
            <p:cNvPr id="15" name="Group 207">
              <a:extLst>
                <a:ext uri="{FF2B5EF4-FFF2-40B4-BE49-F238E27FC236}">
                  <a16:creationId xmlns:a16="http://schemas.microsoft.com/office/drawing/2014/main" id="{402B8D46-7A1D-C248-98CC-6111B720913E}"/>
                </a:ext>
              </a:extLst>
            </p:cNvPr>
            <p:cNvGrpSpPr/>
            <p:nvPr/>
          </p:nvGrpSpPr>
          <p:grpSpPr>
            <a:xfrm>
              <a:off x="5586890" y="1497292"/>
              <a:ext cx="6027588" cy="3492223"/>
              <a:chOff x="5494522" y="2858304"/>
              <a:chExt cx="6027588" cy="3492223"/>
            </a:xfrm>
          </p:grpSpPr>
          <p:sp>
            <p:nvSpPr>
              <p:cNvPr id="20" name="Google Shape;310;p18">
                <a:extLst>
                  <a:ext uri="{FF2B5EF4-FFF2-40B4-BE49-F238E27FC236}">
                    <a16:creationId xmlns:a16="http://schemas.microsoft.com/office/drawing/2014/main" id="{BA02679E-FC7D-E42F-FC12-6C7A26DF045D}"/>
                  </a:ext>
                </a:extLst>
              </p:cNvPr>
              <p:cNvSpPr/>
              <p:nvPr/>
            </p:nvSpPr>
            <p:spPr>
              <a:xfrm>
                <a:off x="5494522" y="2859223"/>
                <a:ext cx="6027588" cy="3491304"/>
              </a:xfrm>
              <a:custGeom>
                <a:avLst/>
                <a:gdLst/>
                <a:ahLst/>
                <a:cxnLst/>
                <a:rect l="l" t="t" r="r" b="b"/>
                <a:pathLst>
                  <a:path w="16170" h="9366" extrusionOk="0">
                    <a:moveTo>
                      <a:pt x="8058" y="1"/>
                    </a:moveTo>
                    <a:lnTo>
                      <a:pt x="0" y="4684"/>
                    </a:lnTo>
                    <a:lnTo>
                      <a:pt x="8112" y="9366"/>
                    </a:lnTo>
                    <a:lnTo>
                      <a:pt x="16169" y="4684"/>
                    </a:lnTo>
                    <a:lnTo>
                      <a:pt x="8058" y="1"/>
                    </a:lnTo>
                    <a:close/>
                  </a:path>
                </a:pathLst>
              </a:custGeom>
              <a:solidFill>
                <a:srgbClr val="DEE2E6"/>
              </a:solidFill>
              <a:ln>
                <a:noFill/>
              </a:ln>
            </p:spPr>
            <p:txBody>
              <a:bodyPr spcFirstLastPara="1" wrap="square" lIns="91425" tIns="91425" rIns="91425" bIns="91425" anchor="ctr" anchorCtr="0">
                <a:noAutofit/>
              </a:bodyPr>
              <a:lstStyle/>
              <a:p>
                <a:pPr marL="0" lvl="0" indent="0" algn="l" rtl="0"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/>
              </a:p>
            </p:txBody>
          </p:sp>
          <p:sp>
            <p:nvSpPr>
              <p:cNvPr id="21" name="Freeform: Shape 213">
                <a:extLst>
                  <a:ext uri="{FF2B5EF4-FFF2-40B4-BE49-F238E27FC236}">
                    <a16:creationId xmlns:a16="http://schemas.microsoft.com/office/drawing/2014/main" id="{56D67F8D-80AD-B241-5526-1EA222C396B8}"/>
                  </a:ext>
                </a:extLst>
              </p:cNvPr>
              <p:cNvSpPr/>
              <p:nvPr/>
            </p:nvSpPr>
            <p:spPr>
              <a:xfrm>
                <a:off x="5850845" y="3076437"/>
                <a:ext cx="3147060" cy="1790700"/>
              </a:xfrm>
              <a:custGeom>
                <a:avLst/>
                <a:gdLst>
                  <a:gd name="connsiteX0" fmla="*/ 0 w 3147060"/>
                  <a:gd name="connsiteY0" fmla="*/ 1722120 h 1790700"/>
                  <a:gd name="connsiteX1" fmla="*/ 137160 w 3147060"/>
                  <a:gd name="connsiteY1" fmla="*/ 1790700 h 1790700"/>
                  <a:gd name="connsiteX2" fmla="*/ 3147060 w 3147060"/>
                  <a:gd name="connsiteY2" fmla="*/ 76200 h 1790700"/>
                  <a:gd name="connsiteX3" fmla="*/ 2987040 w 3147060"/>
                  <a:gd name="connsiteY3" fmla="*/ 0 h 1790700"/>
                  <a:gd name="connsiteX4" fmla="*/ 0 w 3147060"/>
                  <a:gd name="connsiteY4" fmla="*/ 172212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7060" h="1790700">
                    <a:moveTo>
                      <a:pt x="0" y="1722120"/>
                    </a:moveTo>
                    <a:lnTo>
                      <a:pt x="137160" y="1790700"/>
                    </a:lnTo>
                    <a:lnTo>
                      <a:pt x="3147060" y="76200"/>
                    </a:lnTo>
                    <a:lnTo>
                      <a:pt x="2987040" y="0"/>
                    </a:lnTo>
                    <a:lnTo>
                      <a:pt x="0" y="1722120"/>
                    </a:lnTo>
                    <a:close/>
                  </a:path>
                </a:pathLst>
              </a:custGeom>
              <a:solidFill>
                <a:srgbClr val="343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2" name="Freeform: Shape 214">
                <a:extLst>
                  <a:ext uri="{FF2B5EF4-FFF2-40B4-BE49-F238E27FC236}">
                    <a16:creationId xmlns:a16="http://schemas.microsoft.com/office/drawing/2014/main" id="{D024D2A1-430F-9F3C-C8BE-CF02E8955E91}"/>
                  </a:ext>
                </a:extLst>
              </p:cNvPr>
              <p:cNvSpPr/>
              <p:nvPr/>
            </p:nvSpPr>
            <p:spPr>
              <a:xfrm>
                <a:off x="7557725" y="4097517"/>
                <a:ext cx="3147060" cy="1790700"/>
              </a:xfrm>
              <a:custGeom>
                <a:avLst/>
                <a:gdLst>
                  <a:gd name="connsiteX0" fmla="*/ 0 w 3147060"/>
                  <a:gd name="connsiteY0" fmla="*/ 1722120 h 1790700"/>
                  <a:gd name="connsiteX1" fmla="*/ 137160 w 3147060"/>
                  <a:gd name="connsiteY1" fmla="*/ 1790700 h 1790700"/>
                  <a:gd name="connsiteX2" fmla="*/ 3147060 w 3147060"/>
                  <a:gd name="connsiteY2" fmla="*/ 76200 h 1790700"/>
                  <a:gd name="connsiteX3" fmla="*/ 2987040 w 3147060"/>
                  <a:gd name="connsiteY3" fmla="*/ 0 h 1790700"/>
                  <a:gd name="connsiteX4" fmla="*/ 0 w 3147060"/>
                  <a:gd name="connsiteY4" fmla="*/ 1722120 h 179070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147060" h="1790700">
                    <a:moveTo>
                      <a:pt x="0" y="1722120"/>
                    </a:moveTo>
                    <a:lnTo>
                      <a:pt x="137160" y="1790700"/>
                    </a:lnTo>
                    <a:lnTo>
                      <a:pt x="3147060" y="76200"/>
                    </a:lnTo>
                    <a:lnTo>
                      <a:pt x="2987040" y="0"/>
                    </a:lnTo>
                    <a:lnTo>
                      <a:pt x="0" y="1722120"/>
                    </a:lnTo>
                    <a:close/>
                  </a:path>
                </a:pathLst>
              </a:custGeom>
              <a:solidFill>
                <a:srgbClr val="343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sp>
            <p:nvSpPr>
              <p:cNvPr id="23" name="Freeform: Shape 215">
                <a:extLst>
                  <a:ext uri="{FF2B5EF4-FFF2-40B4-BE49-F238E27FC236}">
                    <a16:creationId xmlns:a16="http://schemas.microsoft.com/office/drawing/2014/main" id="{EE7C2FE9-9974-66B0-A3E8-4D22AC2090A7}"/>
                  </a:ext>
                </a:extLst>
              </p:cNvPr>
              <p:cNvSpPr/>
              <p:nvPr/>
            </p:nvSpPr>
            <p:spPr>
              <a:xfrm>
                <a:off x="6109925" y="4143237"/>
                <a:ext cx="3200400" cy="1897380"/>
              </a:xfrm>
              <a:custGeom>
                <a:avLst/>
                <a:gdLst>
                  <a:gd name="connsiteX0" fmla="*/ 0 w 3200400"/>
                  <a:gd name="connsiteY0" fmla="*/ 99060 h 1897380"/>
                  <a:gd name="connsiteX1" fmla="*/ 182880 w 3200400"/>
                  <a:gd name="connsiteY1" fmla="*/ 0 h 1897380"/>
                  <a:gd name="connsiteX2" fmla="*/ 3200400 w 3200400"/>
                  <a:gd name="connsiteY2" fmla="*/ 1767840 h 1897380"/>
                  <a:gd name="connsiteX3" fmla="*/ 2964180 w 3200400"/>
                  <a:gd name="connsiteY3" fmla="*/ 1897380 h 1897380"/>
                  <a:gd name="connsiteX4" fmla="*/ 0 w 3200400"/>
                  <a:gd name="connsiteY4" fmla="*/ 99060 h 1897380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</a:cxnLst>
                <a:rect l="l" t="t" r="r" b="b"/>
                <a:pathLst>
                  <a:path w="3200400" h="1897380">
                    <a:moveTo>
                      <a:pt x="0" y="99060"/>
                    </a:moveTo>
                    <a:lnTo>
                      <a:pt x="182880" y="0"/>
                    </a:lnTo>
                    <a:lnTo>
                      <a:pt x="3200400" y="1767840"/>
                    </a:lnTo>
                    <a:lnTo>
                      <a:pt x="2964180" y="1897380"/>
                    </a:lnTo>
                    <a:lnTo>
                      <a:pt x="0" y="99060"/>
                    </a:lnTo>
                    <a:close/>
                  </a:path>
                </a:pathLst>
              </a:custGeom>
              <a:solidFill>
                <a:srgbClr val="343A40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CH"/>
              </a:p>
            </p:txBody>
          </p:sp>
          <p:grpSp>
            <p:nvGrpSpPr>
              <p:cNvPr id="24" name="Group 216">
                <a:extLst>
                  <a:ext uri="{FF2B5EF4-FFF2-40B4-BE49-F238E27FC236}">
                    <a16:creationId xmlns:a16="http://schemas.microsoft.com/office/drawing/2014/main" id="{1AC6F3A4-7205-633D-405A-0193BFCF090A}"/>
                  </a:ext>
                </a:extLst>
              </p:cNvPr>
              <p:cNvGrpSpPr/>
              <p:nvPr/>
            </p:nvGrpSpPr>
            <p:grpSpPr>
              <a:xfrm>
                <a:off x="6239543" y="4487830"/>
                <a:ext cx="697783" cy="650953"/>
                <a:chOff x="6329190" y="3764794"/>
                <a:chExt cx="697783" cy="650953"/>
              </a:xfrm>
            </p:grpSpPr>
            <p:grpSp>
              <p:nvGrpSpPr>
                <p:cNvPr id="210" name="Group 402">
                  <a:extLst>
                    <a:ext uri="{FF2B5EF4-FFF2-40B4-BE49-F238E27FC236}">
                      <a16:creationId xmlns:a16="http://schemas.microsoft.com/office/drawing/2014/main" id="{3BB3E236-1CD9-6FED-54C3-774DFD725C2B}"/>
                    </a:ext>
                  </a:extLst>
                </p:cNvPr>
                <p:cNvGrpSpPr/>
                <p:nvPr/>
              </p:nvGrpSpPr>
              <p:grpSpPr>
                <a:xfrm>
                  <a:off x="6329190" y="3764794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215" name="Google Shape;295;p18">
                    <a:extLst>
                      <a:ext uri="{FF2B5EF4-FFF2-40B4-BE49-F238E27FC236}">
                        <a16:creationId xmlns:a16="http://schemas.microsoft.com/office/drawing/2014/main" id="{8948A48A-F095-2CDB-BEB5-7F6B0BF5A1DB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6" name="Google Shape;310;p18">
                    <a:extLst>
                      <a:ext uri="{FF2B5EF4-FFF2-40B4-BE49-F238E27FC236}">
                        <a16:creationId xmlns:a16="http://schemas.microsoft.com/office/drawing/2014/main" id="{15ECB0E5-019F-EA9C-2057-B97FA5CFEC3F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7" name="Google Shape;314;p18">
                    <a:extLst>
                      <a:ext uri="{FF2B5EF4-FFF2-40B4-BE49-F238E27FC236}">
                        <a16:creationId xmlns:a16="http://schemas.microsoft.com/office/drawing/2014/main" id="{7650EA09-C34C-DE53-AF56-205FCAEFE66E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211" name="Group 403">
                  <a:extLst>
                    <a:ext uri="{FF2B5EF4-FFF2-40B4-BE49-F238E27FC236}">
                      <a16:creationId xmlns:a16="http://schemas.microsoft.com/office/drawing/2014/main" id="{D4A138F9-7FE0-EBC8-6585-A80980483DD1}"/>
                    </a:ext>
                  </a:extLst>
                </p:cNvPr>
                <p:cNvGrpSpPr/>
                <p:nvPr/>
              </p:nvGrpSpPr>
              <p:grpSpPr>
                <a:xfrm>
                  <a:off x="6548430" y="3891046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212" name="Google Shape;295;p18">
                    <a:extLst>
                      <a:ext uri="{FF2B5EF4-FFF2-40B4-BE49-F238E27FC236}">
                        <a16:creationId xmlns:a16="http://schemas.microsoft.com/office/drawing/2014/main" id="{E14E59B8-C209-0881-1B62-FAEEE17887DA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3" name="Google Shape;310;p18">
                    <a:extLst>
                      <a:ext uri="{FF2B5EF4-FFF2-40B4-BE49-F238E27FC236}">
                        <a16:creationId xmlns:a16="http://schemas.microsoft.com/office/drawing/2014/main" id="{A5B80ECF-C12B-CC47-7481-D3E74FA4F959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214" name="Google Shape;314;p18">
                    <a:extLst>
                      <a:ext uri="{FF2B5EF4-FFF2-40B4-BE49-F238E27FC236}">
                        <a16:creationId xmlns:a16="http://schemas.microsoft.com/office/drawing/2014/main" id="{8D81E5ED-3693-442E-D950-368616A7845D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5" name="Group 217">
                <a:extLst>
                  <a:ext uri="{FF2B5EF4-FFF2-40B4-BE49-F238E27FC236}">
                    <a16:creationId xmlns:a16="http://schemas.microsoft.com/office/drawing/2014/main" id="{5BFD217F-32E7-DD04-A179-415A536B7EA4}"/>
                  </a:ext>
                </a:extLst>
              </p:cNvPr>
              <p:cNvGrpSpPr/>
              <p:nvPr/>
            </p:nvGrpSpPr>
            <p:grpSpPr>
              <a:xfrm>
                <a:off x="8331735" y="4263657"/>
                <a:ext cx="1145730" cy="909421"/>
                <a:chOff x="7632010" y="3930420"/>
                <a:chExt cx="1145730" cy="909421"/>
              </a:xfrm>
            </p:grpSpPr>
            <p:grpSp>
              <p:nvGrpSpPr>
                <p:cNvPr id="192" name="Group 384">
                  <a:extLst>
                    <a:ext uri="{FF2B5EF4-FFF2-40B4-BE49-F238E27FC236}">
                      <a16:creationId xmlns:a16="http://schemas.microsoft.com/office/drawing/2014/main" id="{BAA40E56-F304-E2F5-BB20-DF04F54BB099}"/>
                    </a:ext>
                  </a:extLst>
                </p:cNvPr>
                <p:cNvGrpSpPr/>
                <p:nvPr/>
              </p:nvGrpSpPr>
              <p:grpSpPr>
                <a:xfrm>
                  <a:off x="8077088" y="3930420"/>
                  <a:ext cx="700652" cy="653330"/>
                  <a:chOff x="5986797" y="3119958"/>
                  <a:chExt cx="700652" cy="653330"/>
                </a:xfrm>
              </p:grpSpPr>
              <p:grpSp>
                <p:nvGrpSpPr>
                  <p:cNvPr id="202" name="Group 394">
                    <a:extLst>
                      <a:ext uri="{FF2B5EF4-FFF2-40B4-BE49-F238E27FC236}">
                        <a16:creationId xmlns:a16="http://schemas.microsoft.com/office/drawing/2014/main" id="{03577AEF-0DD2-4269-4FFB-9C05DA817A2D}"/>
                      </a:ext>
                    </a:extLst>
                  </p:cNvPr>
                  <p:cNvGrpSpPr/>
                  <p:nvPr/>
                </p:nvGrpSpPr>
                <p:grpSpPr>
                  <a:xfrm>
                    <a:off x="6208906" y="3119958"/>
                    <a:ext cx="478543" cy="524701"/>
                    <a:chOff x="3899313" y="2525985"/>
                    <a:chExt cx="478543" cy="524701"/>
                  </a:xfrm>
                </p:grpSpPr>
                <p:sp>
                  <p:nvSpPr>
                    <p:cNvPr id="207" name="Google Shape;295;p18">
                      <a:extLst>
                        <a:ext uri="{FF2B5EF4-FFF2-40B4-BE49-F238E27FC236}">
                          <a16:creationId xmlns:a16="http://schemas.microsoft.com/office/drawing/2014/main" id="{BA64EDEF-B9AC-BE9D-3ABB-40ACA8228E4D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9313" y="2664370"/>
                      <a:ext cx="240424" cy="3863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6" h="13073" extrusionOk="0">
                          <a:moveTo>
                            <a:pt x="24" y="1"/>
                          </a:moveTo>
                          <a:lnTo>
                            <a:pt x="0" y="8389"/>
                          </a:lnTo>
                          <a:lnTo>
                            <a:pt x="8111" y="13072"/>
                          </a:lnTo>
                          <a:lnTo>
                            <a:pt x="8136" y="4683"/>
                          </a:lnTo>
                          <a:lnTo>
                            <a:pt x="24" y="1"/>
                          </a:lnTo>
                          <a:close/>
                        </a:path>
                      </a:pathLst>
                    </a:custGeom>
                    <a:solidFill>
                      <a:srgbClr val="6C757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8" name="Google Shape;310;p18">
                      <a:extLst>
                        <a:ext uri="{FF2B5EF4-FFF2-40B4-BE49-F238E27FC236}">
                          <a16:creationId xmlns:a16="http://schemas.microsoft.com/office/drawing/2014/main" id="{6D512CB6-9FCC-D8BC-AC7B-E97DDAFCB376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0022" y="2525985"/>
                      <a:ext cx="477834" cy="2767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70" h="9366" extrusionOk="0">
                          <a:moveTo>
                            <a:pt x="8058" y="1"/>
                          </a:moveTo>
                          <a:lnTo>
                            <a:pt x="0" y="4684"/>
                          </a:lnTo>
                          <a:lnTo>
                            <a:pt x="8112" y="9366"/>
                          </a:lnTo>
                          <a:lnTo>
                            <a:pt x="16169" y="4684"/>
                          </a:lnTo>
                          <a:lnTo>
                            <a:pt x="8058" y="1"/>
                          </a:lnTo>
                          <a:close/>
                        </a:path>
                      </a:pathLst>
                    </a:custGeom>
                    <a:solidFill>
                      <a:srgbClr val="495057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9" name="Google Shape;314;p18">
                      <a:extLst>
                        <a:ext uri="{FF2B5EF4-FFF2-40B4-BE49-F238E27FC236}">
                          <a16:creationId xmlns:a16="http://schemas.microsoft.com/office/drawing/2014/main" id="{2D42D87B-20C2-7FD0-97A4-8132F8BE7BEB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8998" y="2664370"/>
                      <a:ext cx="238858" cy="3863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83" h="13073" extrusionOk="0">
                          <a:moveTo>
                            <a:pt x="8082" y="1"/>
                          </a:moveTo>
                          <a:lnTo>
                            <a:pt x="25" y="4683"/>
                          </a:lnTo>
                          <a:lnTo>
                            <a:pt x="0" y="13072"/>
                          </a:lnTo>
                          <a:lnTo>
                            <a:pt x="8058" y="8389"/>
                          </a:lnTo>
                          <a:lnTo>
                            <a:pt x="8082" y="1"/>
                          </a:lnTo>
                          <a:close/>
                        </a:path>
                      </a:pathLst>
                    </a:custGeom>
                    <a:solidFill>
                      <a:srgbClr val="ADB5B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203" name="Group 395">
                    <a:extLst>
                      <a:ext uri="{FF2B5EF4-FFF2-40B4-BE49-F238E27FC236}">
                        <a16:creationId xmlns:a16="http://schemas.microsoft.com/office/drawing/2014/main" id="{DA8E79FC-6064-320C-1505-D36FF2DFE75A}"/>
                      </a:ext>
                    </a:extLst>
                  </p:cNvPr>
                  <p:cNvGrpSpPr/>
                  <p:nvPr/>
                </p:nvGrpSpPr>
                <p:grpSpPr>
                  <a:xfrm>
                    <a:off x="5986797" y="3248587"/>
                    <a:ext cx="478543" cy="524701"/>
                    <a:chOff x="3899313" y="2525985"/>
                    <a:chExt cx="478543" cy="524701"/>
                  </a:xfrm>
                </p:grpSpPr>
                <p:sp>
                  <p:nvSpPr>
                    <p:cNvPr id="204" name="Google Shape;295;p18">
                      <a:extLst>
                        <a:ext uri="{FF2B5EF4-FFF2-40B4-BE49-F238E27FC236}">
                          <a16:creationId xmlns:a16="http://schemas.microsoft.com/office/drawing/2014/main" id="{224819B0-77D6-8924-9640-62A447C0EF3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9313" y="2664370"/>
                      <a:ext cx="240424" cy="3863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6" h="13073" extrusionOk="0">
                          <a:moveTo>
                            <a:pt x="24" y="1"/>
                          </a:moveTo>
                          <a:lnTo>
                            <a:pt x="0" y="8389"/>
                          </a:lnTo>
                          <a:lnTo>
                            <a:pt x="8111" y="13072"/>
                          </a:lnTo>
                          <a:lnTo>
                            <a:pt x="8136" y="4683"/>
                          </a:lnTo>
                          <a:lnTo>
                            <a:pt x="24" y="1"/>
                          </a:lnTo>
                          <a:close/>
                        </a:path>
                      </a:pathLst>
                    </a:custGeom>
                    <a:solidFill>
                      <a:srgbClr val="6C757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5" name="Google Shape;310;p18">
                      <a:extLst>
                        <a:ext uri="{FF2B5EF4-FFF2-40B4-BE49-F238E27FC236}">
                          <a16:creationId xmlns:a16="http://schemas.microsoft.com/office/drawing/2014/main" id="{E614CCEB-C411-B8B8-FF7F-93E52C5968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0022" y="2525985"/>
                      <a:ext cx="477834" cy="2767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70" h="9366" extrusionOk="0">
                          <a:moveTo>
                            <a:pt x="8058" y="1"/>
                          </a:moveTo>
                          <a:lnTo>
                            <a:pt x="0" y="4684"/>
                          </a:lnTo>
                          <a:lnTo>
                            <a:pt x="8112" y="9366"/>
                          </a:lnTo>
                          <a:lnTo>
                            <a:pt x="16169" y="4684"/>
                          </a:lnTo>
                          <a:lnTo>
                            <a:pt x="8058" y="1"/>
                          </a:lnTo>
                          <a:close/>
                        </a:path>
                      </a:pathLst>
                    </a:custGeom>
                    <a:solidFill>
                      <a:srgbClr val="495057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6" name="Google Shape;314;p18">
                      <a:extLst>
                        <a:ext uri="{FF2B5EF4-FFF2-40B4-BE49-F238E27FC236}">
                          <a16:creationId xmlns:a16="http://schemas.microsoft.com/office/drawing/2014/main" id="{27BC0172-0B3D-E90C-4435-FE1D13FA9D74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8998" y="2664370"/>
                      <a:ext cx="238858" cy="3863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83" h="13073" extrusionOk="0">
                          <a:moveTo>
                            <a:pt x="8082" y="1"/>
                          </a:moveTo>
                          <a:lnTo>
                            <a:pt x="25" y="4683"/>
                          </a:lnTo>
                          <a:lnTo>
                            <a:pt x="0" y="13072"/>
                          </a:lnTo>
                          <a:lnTo>
                            <a:pt x="8058" y="8389"/>
                          </a:lnTo>
                          <a:lnTo>
                            <a:pt x="8082" y="1"/>
                          </a:lnTo>
                          <a:close/>
                        </a:path>
                      </a:pathLst>
                    </a:custGeom>
                    <a:solidFill>
                      <a:srgbClr val="ADB5B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  <p:grpSp>
              <p:nvGrpSpPr>
                <p:cNvPr id="193" name="Group 385">
                  <a:extLst>
                    <a:ext uri="{FF2B5EF4-FFF2-40B4-BE49-F238E27FC236}">
                      <a16:creationId xmlns:a16="http://schemas.microsoft.com/office/drawing/2014/main" id="{C21ECCF5-C452-1CB0-9F3D-977ACCFAAF75}"/>
                    </a:ext>
                  </a:extLst>
                </p:cNvPr>
                <p:cNvGrpSpPr/>
                <p:nvPr/>
              </p:nvGrpSpPr>
              <p:grpSpPr>
                <a:xfrm>
                  <a:off x="7632010" y="4186511"/>
                  <a:ext cx="700652" cy="653330"/>
                  <a:chOff x="5986797" y="3119958"/>
                  <a:chExt cx="700652" cy="653330"/>
                </a:xfrm>
              </p:grpSpPr>
              <p:grpSp>
                <p:nvGrpSpPr>
                  <p:cNvPr id="194" name="Group 386">
                    <a:extLst>
                      <a:ext uri="{FF2B5EF4-FFF2-40B4-BE49-F238E27FC236}">
                        <a16:creationId xmlns:a16="http://schemas.microsoft.com/office/drawing/2014/main" id="{0D15DA11-ADA5-4BB2-0058-40290B905DA8}"/>
                      </a:ext>
                    </a:extLst>
                  </p:cNvPr>
                  <p:cNvGrpSpPr/>
                  <p:nvPr/>
                </p:nvGrpSpPr>
                <p:grpSpPr>
                  <a:xfrm>
                    <a:off x="6208906" y="3119958"/>
                    <a:ext cx="478543" cy="524701"/>
                    <a:chOff x="3899313" y="2525985"/>
                    <a:chExt cx="478543" cy="524701"/>
                  </a:xfrm>
                </p:grpSpPr>
                <p:sp>
                  <p:nvSpPr>
                    <p:cNvPr id="199" name="Google Shape;295;p18">
                      <a:extLst>
                        <a:ext uri="{FF2B5EF4-FFF2-40B4-BE49-F238E27FC236}">
                          <a16:creationId xmlns:a16="http://schemas.microsoft.com/office/drawing/2014/main" id="{E11B4632-F0DF-7673-0977-2618DBF9B692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9313" y="2664370"/>
                      <a:ext cx="240424" cy="3863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6" h="13073" extrusionOk="0">
                          <a:moveTo>
                            <a:pt x="24" y="1"/>
                          </a:moveTo>
                          <a:lnTo>
                            <a:pt x="0" y="8389"/>
                          </a:lnTo>
                          <a:lnTo>
                            <a:pt x="8111" y="13072"/>
                          </a:lnTo>
                          <a:lnTo>
                            <a:pt x="8136" y="4683"/>
                          </a:lnTo>
                          <a:lnTo>
                            <a:pt x="24" y="1"/>
                          </a:lnTo>
                          <a:close/>
                        </a:path>
                      </a:pathLst>
                    </a:custGeom>
                    <a:solidFill>
                      <a:srgbClr val="6C757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0" name="Google Shape;310;p18">
                      <a:extLst>
                        <a:ext uri="{FF2B5EF4-FFF2-40B4-BE49-F238E27FC236}">
                          <a16:creationId xmlns:a16="http://schemas.microsoft.com/office/drawing/2014/main" id="{A987BEB3-58F2-A2E5-B577-6097CC65F83A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0022" y="2525985"/>
                      <a:ext cx="477834" cy="2767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70" h="9366" extrusionOk="0">
                          <a:moveTo>
                            <a:pt x="8058" y="1"/>
                          </a:moveTo>
                          <a:lnTo>
                            <a:pt x="0" y="4684"/>
                          </a:lnTo>
                          <a:lnTo>
                            <a:pt x="8112" y="9366"/>
                          </a:lnTo>
                          <a:lnTo>
                            <a:pt x="16169" y="4684"/>
                          </a:lnTo>
                          <a:lnTo>
                            <a:pt x="8058" y="1"/>
                          </a:lnTo>
                          <a:close/>
                        </a:path>
                      </a:pathLst>
                    </a:custGeom>
                    <a:solidFill>
                      <a:srgbClr val="495057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201" name="Google Shape;314;p18">
                      <a:extLst>
                        <a:ext uri="{FF2B5EF4-FFF2-40B4-BE49-F238E27FC236}">
                          <a16:creationId xmlns:a16="http://schemas.microsoft.com/office/drawing/2014/main" id="{3C27D112-FD41-FB28-05E2-492A44369F0C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8998" y="2664370"/>
                      <a:ext cx="238858" cy="3863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83" h="13073" extrusionOk="0">
                          <a:moveTo>
                            <a:pt x="8082" y="1"/>
                          </a:moveTo>
                          <a:lnTo>
                            <a:pt x="25" y="4683"/>
                          </a:lnTo>
                          <a:lnTo>
                            <a:pt x="0" y="13072"/>
                          </a:lnTo>
                          <a:lnTo>
                            <a:pt x="8058" y="8389"/>
                          </a:lnTo>
                          <a:lnTo>
                            <a:pt x="8082" y="1"/>
                          </a:lnTo>
                          <a:close/>
                        </a:path>
                      </a:pathLst>
                    </a:custGeom>
                    <a:solidFill>
                      <a:srgbClr val="ADB5B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  <p:grpSp>
                <p:nvGrpSpPr>
                  <p:cNvPr id="195" name="Group 387">
                    <a:extLst>
                      <a:ext uri="{FF2B5EF4-FFF2-40B4-BE49-F238E27FC236}">
                        <a16:creationId xmlns:a16="http://schemas.microsoft.com/office/drawing/2014/main" id="{B6139A11-ECBE-FCE7-900D-685D0372E974}"/>
                      </a:ext>
                    </a:extLst>
                  </p:cNvPr>
                  <p:cNvGrpSpPr/>
                  <p:nvPr/>
                </p:nvGrpSpPr>
                <p:grpSpPr>
                  <a:xfrm>
                    <a:off x="5986797" y="3248587"/>
                    <a:ext cx="478543" cy="524701"/>
                    <a:chOff x="3899313" y="2525985"/>
                    <a:chExt cx="478543" cy="524701"/>
                  </a:xfrm>
                </p:grpSpPr>
                <p:sp>
                  <p:nvSpPr>
                    <p:cNvPr id="196" name="Google Shape;295;p18">
                      <a:extLst>
                        <a:ext uri="{FF2B5EF4-FFF2-40B4-BE49-F238E27FC236}">
                          <a16:creationId xmlns:a16="http://schemas.microsoft.com/office/drawing/2014/main" id="{95AEA4D8-4E7B-A085-70B8-1A6061602473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899313" y="2664370"/>
                      <a:ext cx="240424" cy="3863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136" h="13073" extrusionOk="0">
                          <a:moveTo>
                            <a:pt x="24" y="1"/>
                          </a:moveTo>
                          <a:lnTo>
                            <a:pt x="0" y="8389"/>
                          </a:lnTo>
                          <a:lnTo>
                            <a:pt x="8111" y="13072"/>
                          </a:lnTo>
                          <a:lnTo>
                            <a:pt x="8136" y="4683"/>
                          </a:lnTo>
                          <a:lnTo>
                            <a:pt x="24" y="1"/>
                          </a:lnTo>
                          <a:close/>
                        </a:path>
                      </a:pathLst>
                    </a:custGeom>
                    <a:solidFill>
                      <a:srgbClr val="6C757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7" name="Google Shape;310;p18">
                      <a:extLst>
                        <a:ext uri="{FF2B5EF4-FFF2-40B4-BE49-F238E27FC236}">
                          <a16:creationId xmlns:a16="http://schemas.microsoft.com/office/drawing/2014/main" id="{6E21DE3E-B2B4-E025-D001-B3CD6FB78C20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3900022" y="2525985"/>
                      <a:ext cx="477834" cy="276771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16170" h="9366" extrusionOk="0">
                          <a:moveTo>
                            <a:pt x="8058" y="1"/>
                          </a:moveTo>
                          <a:lnTo>
                            <a:pt x="0" y="4684"/>
                          </a:lnTo>
                          <a:lnTo>
                            <a:pt x="8112" y="9366"/>
                          </a:lnTo>
                          <a:lnTo>
                            <a:pt x="16169" y="4684"/>
                          </a:lnTo>
                          <a:lnTo>
                            <a:pt x="8058" y="1"/>
                          </a:lnTo>
                          <a:close/>
                        </a:path>
                      </a:pathLst>
                    </a:custGeom>
                    <a:solidFill>
                      <a:srgbClr val="495057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  <p:sp>
                  <p:nvSpPr>
                    <p:cNvPr id="198" name="Google Shape;314;p18">
                      <a:extLst>
                        <a:ext uri="{FF2B5EF4-FFF2-40B4-BE49-F238E27FC236}">
                          <a16:creationId xmlns:a16="http://schemas.microsoft.com/office/drawing/2014/main" id="{6DAC20CD-CAE8-2F27-B9AA-8773509B20C8}"/>
                        </a:ext>
                      </a:extLst>
                    </p:cNvPr>
                    <p:cNvSpPr/>
                    <p:nvPr/>
                  </p:nvSpPr>
                  <p:spPr>
                    <a:xfrm>
                      <a:off x="4138998" y="2664370"/>
                      <a:ext cx="238858" cy="386316"/>
                    </a:xfrm>
                    <a:custGeom>
                      <a:avLst/>
                      <a:gdLst/>
                      <a:ahLst/>
                      <a:cxnLst/>
                      <a:rect l="l" t="t" r="r" b="b"/>
                      <a:pathLst>
                        <a:path w="8083" h="13073" extrusionOk="0">
                          <a:moveTo>
                            <a:pt x="8082" y="1"/>
                          </a:moveTo>
                          <a:lnTo>
                            <a:pt x="25" y="4683"/>
                          </a:lnTo>
                          <a:lnTo>
                            <a:pt x="0" y="13072"/>
                          </a:lnTo>
                          <a:lnTo>
                            <a:pt x="8058" y="8389"/>
                          </a:lnTo>
                          <a:lnTo>
                            <a:pt x="8082" y="1"/>
                          </a:lnTo>
                          <a:close/>
                        </a:path>
                      </a:pathLst>
                    </a:custGeom>
                    <a:solidFill>
                      <a:srgbClr val="ADB5BD"/>
                    </a:solidFill>
                    <a:ln>
                      <a:noFill/>
                    </a:ln>
                  </p:spPr>
                  <p:txBody>
                    <a:bodyPr spcFirstLastPara="1" wrap="square" lIns="91425" tIns="91425" rIns="91425" bIns="91425" anchor="ctr" anchorCtr="0">
                      <a:noAutofit/>
                    </a:bodyPr>
                    <a:lstStyle/>
                    <a:p>
                      <a:pPr marL="0" lvl="0" indent="0" algn="l" rtl="0"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/>
                    </a:p>
                  </p:txBody>
                </p:sp>
              </p:grpSp>
            </p:grpSp>
          </p:grpSp>
          <p:grpSp>
            <p:nvGrpSpPr>
              <p:cNvPr id="26" name="Group 218">
                <a:extLst>
                  <a:ext uri="{FF2B5EF4-FFF2-40B4-BE49-F238E27FC236}">
                    <a16:creationId xmlns:a16="http://schemas.microsoft.com/office/drawing/2014/main" id="{C0B11CEC-5D97-DFD7-0B8C-D89C4A15595F}"/>
                  </a:ext>
                </a:extLst>
              </p:cNvPr>
              <p:cNvGrpSpPr/>
              <p:nvPr/>
            </p:nvGrpSpPr>
            <p:grpSpPr>
              <a:xfrm>
                <a:off x="7014269" y="4170582"/>
                <a:ext cx="697783" cy="650953"/>
                <a:chOff x="6329190" y="3764794"/>
                <a:chExt cx="697783" cy="650953"/>
              </a:xfrm>
            </p:grpSpPr>
            <p:grpSp>
              <p:nvGrpSpPr>
                <p:cNvPr id="184" name="Group 376">
                  <a:extLst>
                    <a:ext uri="{FF2B5EF4-FFF2-40B4-BE49-F238E27FC236}">
                      <a16:creationId xmlns:a16="http://schemas.microsoft.com/office/drawing/2014/main" id="{F6730A87-1318-FF75-839C-5075BDDF3F13}"/>
                    </a:ext>
                  </a:extLst>
                </p:cNvPr>
                <p:cNvGrpSpPr/>
                <p:nvPr/>
              </p:nvGrpSpPr>
              <p:grpSpPr>
                <a:xfrm>
                  <a:off x="6329190" y="3764794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89" name="Google Shape;295;p18">
                    <a:extLst>
                      <a:ext uri="{FF2B5EF4-FFF2-40B4-BE49-F238E27FC236}">
                        <a16:creationId xmlns:a16="http://schemas.microsoft.com/office/drawing/2014/main" id="{B286535B-8774-B671-74DD-8102CD5B88EE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0" name="Google Shape;310;p18">
                    <a:extLst>
                      <a:ext uri="{FF2B5EF4-FFF2-40B4-BE49-F238E27FC236}">
                        <a16:creationId xmlns:a16="http://schemas.microsoft.com/office/drawing/2014/main" id="{FD6EBCAB-5D21-4BFF-5348-97D15BC45ECA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91" name="Google Shape;314;p18">
                    <a:extLst>
                      <a:ext uri="{FF2B5EF4-FFF2-40B4-BE49-F238E27FC236}">
                        <a16:creationId xmlns:a16="http://schemas.microsoft.com/office/drawing/2014/main" id="{0546AC99-6765-EDD7-E55E-B422A3DE3586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85" name="Group 377">
                  <a:extLst>
                    <a:ext uri="{FF2B5EF4-FFF2-40B4-BE49-F238E27FC236}">
                      <a16:creationId xmlns:a16="http://schemas.microsoft.com/office/drawing/2014/main" id="{050F1546-6FD4-38EF-94B9-BDCFB5F25138}"/>
                    </a:ext>
                  </a:extLst>
                </p:cNvPr>
                <p:cNvGrpSpPr/>
                <p:nvPr/>
              </p:nvGrpSpPr>
              <p:grpSpPr>
                <a:xfrm>
                  <a:off x="6548430" y="3891046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86" name="Google Shape;295;p18">
                    <a:extLst>
                      <a:ext uri="{FF2B5EF4-FFF2-40B4-BE49-F238E27FC236}">
                        <a16:creationId xmlns:a16="http://schemas.microsoft.com/office/drawing/2014/main" id="{5FC5CB1B-5D6C-78EE-1A31-CBB70773AC12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7" name="Google Shape;310;p18">
                    <a:extLst>
                      <a:ext uri="{FF2B5EF4-FFF2-40B4-BE49-F238E27FC236}">
                        <a16:creationId xmlns:a16="http://schemas.microsoft.com/office/drawing/2014/main" id="{20A1C8A4-5518-C5D3-11EE-2FC76304F81F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8" name="Google Shape;314;p18">
                    <a:extLst>
                      <a:ext uri="{FF2B5EF4-FFF2-40B4-BE49-F238E27FC236}">
                        <a16:creationId xmlns:a16="http://schemas.microsoft.com/office/drawing/2014/main" id="{CD96A9A9-192E-8A07-F1F3-8F311CE5318F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7" name="Group 219">
                <a:extLst>
                  <a:ext uri="{FF2B5EF4-FFF2-40B4-BE49-F238E27FC236}">
                    <a16:creationId xmlns:a16="http://schemas.microsoft.com/office/drawing/2014/main" id="{FDCAAAB6-4FF1-2623-FB92-DC373538ECD8}"/>
                  </a:ext>
                </a:extLst>
              </p:cNvPr>
              <p:cNvGrpSpPr/>
              <p:nvPr/>
            </p:nvGrpSpPr>
            <p:grpSpPr>
              <a:xfrm>
                <a:off x="7444691" y="4407886"/>
                <a:ext cx="697783" cy="650953"/>
                <a:chOff x="6329190" y="3764794"/>
                <a:chExt cx="697783" cy="650953"/>
              </a:xfrm>
            </p:grpSpPr>
            <p:grpSp>
              <p:nvGrpSpPr>
                <p:cNvPr id="176" name="Group 368">
                  <a:extLst>
                    <a:ext uri="{FF2B5EF4-FFF2-40B4-BE49-F238E27FC236}">
                      <a16:creationId xmlns:a16="http://schemas.microsoft.com/office/drawing/2014/main" id="{11879CA6-DD85-F6DA-3A26-306FA7461C26}"/>
                    </a:ext>
                  </a:extLst>
                </p:cNvPr>
                <p:cNvGrpSpPr/>
                <p:nvPr/>
              </p:nvGrpSpPr>
              <p:grpSpPr>
                <a:xfrm>
                  <a:off x="6329190" y="3764794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81" name="Google Shape;295;p18">
                    <a:extLst>
                      <a:ext uri="{FF2B5EF4-FFF2-40B4-BE49-F238E27FC236}">
                        <a16:creationId xmlns:a16="http://schemas.microsoft.com/office/drawing/2014/main" id="{92E78363-7ADE-8902-8CAA-D39B0412E1E0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2" name="Google Shape;310;p18">
                    <a:extLst>
                      <a:ext uri="{FF2B5EF4-FFF2-40B4-BE49-F238E27FC236}">
                        <a16:creationId xmlns:a16="http://schemas.microsoft.com/office/drawing/2014/main" id="{9984EBE4-3C6A-D0A0-36E9-80BA8D5C1974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3" name="Google Shape;314;p18">
                    <a:extLst>
                      <a:ext uri="{FF2B5EF4-FFF2-40B4-BE49-F238E27FC236}">
                        <a16:creationId xmlns:a16="http://schemas.microsoft.com/office/drawing/2014/main" id="{37DB7D69-AD77-5C33-E0AA-0B1EA592A19C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77" name="Group 369">
                  <a:extLst>
                    <a:ext uri="{FF2B5EF4-FFF2-40B4-BE49-F238E27FC236}">
                      <a16:creationId xmlns:a16="http://schemas.microsoft.com/office/drawing/2014/main" id="{A260753D-7B1B-0729-D3ED-AB4AC9136ED6}"/>
                    </a:ext>
                  </a:extLst>
                </p:cNvPr>
                <p:cNvGrpSpPr/>
                <p:nvPr/>
              </p:nvGrpSpPr>
              <p:grpSpPr>
                <a:xfrm>
                  <a:off x="6548430" y="3891046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78" name="Google Shape;295;p18">
                    <a:extLst>
                      <a:ext uri="{FF2B5EF4-FFF2-40B4-BE49-F238E27FC236}">
                        <a16:creationId xmlns:a16="http://schemas.microsoft.com/office/drawing/2014/main" id="{DC93490D-5370-D493-8CE7-15F234C0AD75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9" name="Google Shape;310;p18">
                    <a:extLst>
                      <a:ext uri="{FF2B5EF4-FFF2-40B4-BE49-F238E27FC236}">
                        <a16:creationId xmlns:a16="http://schemas.microsoft.com/office/drawing/2014/main" id="{6A10EFEF-9C18-487F-C639-416F280C7D9D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80" name="Google Shape;314;p18">
                    <a:extLst>
                      <a:ext uri="{FF2B5EF4-FFF2-40B4-BE49-F238E27FC236}">
                        <a16:creationId xmlns:a16="http://schemas.microsoft.com/office/drawing/2014/main" id="{59FA0C8C-1B49-152F-4048-573307D8DE35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8" name="Group 220">
                <a:extLst>
                  <a:ext uri="{FF2B5EF4-FFF2-40B4-BE49-F238E27FC236}">
                    <a16:creationId xmlns:a16="http://schemas.microsoft.com/office/drawing/2014/main" id="{C4339C55-CEE2-9084-D82F-4F9CD101EC0A}"/>
                  </a:ext>
                </a:extLst>
              </p:cNvPr>
              <p:cNvGrpSpPr/>
              <p:nvPr/>
            </p:nvGrpSpPr>
            <p:grpSpPr>
              <a:xfrm>
                <a:off x="7880443" y="4658305"/>
                <a:ext cx="697783" cy="650953"/>
                <a:chOff x="6329190" y="3764794"/>
                <a:chExt cx="697783" cy="650953"/>
              </a:xfrm>
            </p:grpSpPr>
            <p:grpSp>
              <p:nvGrpSpPr>
                <p:cNvPr id="168" name="Group 360">
                  <a:extLst>
                    <a:ext uri="{FF2B5EF4-FFF2-40B4-BE49-F238E27FC236}">
                      <a16:creationId xmlns:a16="http://schemas.microsoft.com/office/drawing/2014/main" id="{D0AF8221-E8CF-C9D8-F165-01A1F0F2D9B0}"/>
                    </a:ext>
                  </a:extLst>
                </p:cNvPr>
                <p:cNvGrpSpPr/>
                <p:nvPr/>
              </p:nvGrpSpPr>
              <p:grpSpPr>
                <a:xfrm>
                  <a:off x="6329190" y="3764794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73" name="Google Shape;295;p18">
                    <a:extLst>
                      <a:ext uri="{FF2B5EF4-FFF2-40B4-BE49-F238E27FC236}">
                        <a16:creationId xmlns:a16="http://schemas.microsoft.com/office/drawing/2014/main" id="{15E4FBBC-CC19-E6E7-4819-20BEA93C4670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4" name="Google Shape;310;p18">
                    <a:extLst>
                      <a:ext uri="{FF2B5EF4-FFF2-40B4-BE49-F238E27FC236}">
                        <a16:creationId xmlns:a16="http://schemas.microsoft.com/office/drawing/2014/main" id="{B9112BF3-CD12-FA54-F5CC-5E459FC2FFFF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5" name="Google Shape;314;p18">
                    <a:extLst>
                      <a:ext uri="{FF2B5EF4-FFF2-40B4-BE49-F238E27FC236}">
                        <a16:creationId xmlns:a16="http://schemas.microsoft.com/office/drawing/2014/main" id="{B8F1A80C-2778-5CAC-4BBC-F3C790D8BD9C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9" name="Group 361">
                  <a:extLst>
                    <a:ext uri="{FF2B5EF4-FFF2-40B4-BE49-F238E27FC236}">
                      <a16:creationId xmlns:a16="http://schemas.microsoft.com/office/drawing/2014/main" id="{62AB866E-39BC-5756-A6D9-F0BF726E3ACE}"/>
                    </a:ext>
                  </a:extLst>
                </p:cNvPr>
                <p:cNvGrpSpPr/>
                <p:nvPr/>
              </p:nvGrpSpPr>
              <p:grpSpPr>
                <a:xfrm>
                  <a:off x="6548430" y="3891046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70" name="Google Shape;295;p18">
                    <a:extLst>
                      <a:ext uri="{FF2B5EF4-FFF2-40B4-BE49-F238E27FC236}">
                        <a16:creationId xmlns:a16="http://schemas.microsoft.com/office/drawing/2014/main" id="{1CAB5082-C528-A757-5319-E9AE9D870112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1" name="Google Shape;310;p18">
                    <a:extLst>
                      <a:ext uri="{FF2B5EF4-FFF2-40B4-BE49-F238E27FC236}">
                        <a16:creationId xmlns:a16="http://schemas.microsoft.com/office/drawing/2014/main" id="{EBD5D09F-9C71-36E7-204B-D55B0534D1B2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72" name="Google Shape;314;p18">
                    <a:extLst>
                      <a:ext uri="{FF2B5EF4-FFF2-40B4-BE49-F238E27FC236}">
                        <a16:creationId xmlns:a16="http://schemas.microsoft.com/office/drawing/2014/main" id="{665E631E-B194-E046-2772-3CBF865F40C5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29" name="Group 221">
                <a:extLst>
                  <a:ext uri="{FF2B5EF4-FFF2-40B4-BE49-F238E27FC236}">
                    <a16:creationId xmlns:a16="http://schemas.microsoft.com/office/drawing/2014/main" id="{7EFBA09F-823A-82F8-7239-B10AE776BBBA}"/>
                  </a:ext>
                </a:extLst>
              </p:cNvPr>
              <p:cNvGrpSpPr/>
              <p:nvPr/>
            </p:nvGrpSpPr>
            <p:grpSpPr>
              <a:xfrm>
                <a:off x="6672630" y="4739605"/>
                <a:ext cx="697783" cy="650953"/>
                <a:chOff x="6329190" y="3764794"/>
                <a:chExt cx="697783" cy="650953"/>
              </a:xfrm>
            </p:grpSpPr>
            <p:grpSp>
              <p:nvGrpSpPr>
                <p:cNvPr id="160" name="Group 352">
                  <a:extLst>
                    <a:ext uri="{FF2B5EF4-FFF2-40B4-BE49-F238E27FC236}">
                      <a16:creationId xmlns:a16="http://schemas.microsoft.com/office/drawing/2014/main" id="{096DE77D-CC56-2B24-02B3-891A31BE364A}"/>
                    </a:ext>
                  </a:extLst>
                </p:cNvPr>
                <p:cNvGrpSpPr/>
                <p:nvPr/>
              </p:nvGrpSpPr>
              <p:grpSpPr>
                <a:xfrm>
                  <a:off x="6329190" y="3764794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65" name="Google Shape;295;p18">
                    <a:extLst>
                      <a:ext uri="{FF2B5EF4-FFF2-40B4-BE49-F238E27FC236}">
                        <a16:creationId xmlns:a16="http://schemas.microsoft.com/office/drawing/2014/main" id="{BF62FD09-3466-D8C1-3762-16B93FA1F781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6" name="Google Shape;310;p18">
                    <a:extLst>
                      <a:ext uri="{FF2B5EF4-FFF2-40B4-BE49-F238E27FC236}">
                        <a16:creationId xmlns:a16="http://schemas.microsoft.com/office/drawing/2014/main" id="{490B8F4B-F1B2-DCB3-2C2F-A85E3AA3492B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7" name="Google Shape;314;p18">
                    <a:extLst>
                      <a:ext uri="{FF2B5EF4-FFF2-40B4-BE49-F238E27FC236}">
                        <a16:creationId xmlns:a16="http://schemas.microsoft.com/office/drawing/2014/main" id="{37FBC866-5F5C-7180-6496-FCBD4DA769DC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61" name="Group 353">
                  <a:extLst>
                    <a:ext uri="{FF2B5EF4-FFF2-40B4-BE49-F238E27FC236}">
                      <a16:creationId xmlns:a16="http://schemas.microsoft.com/office/drawing/2014/main" id="{E9F0E54C-B5A7-D21F-CD14-3E359A3B1EE3}"/>
                    </a:ext>
                  </a:extLst>
                </p:cNvPr>
                <p:cNvGrpSpPr/>
                <p:nvPr/>
              </p:nvGrpSpPr>
              <p:grpSpPr>
                <a:xfrm>
                  <a:off x="6548430" y="3891046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62" name="Google Shape;295;p18">
                    <a:extLst>
                      <a:ext uri="{FF2B5EF4-FFF2-40B4-BE49-F238E27FC236}">
                        <a16:creationId xmlns:a16="http://schemas.microsoft.com/office/drawing/2014/main" id="{B053432A-D528-E578-A308-7B72538DB484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3" name="Google Shape;310;p18">
                    <a:extLst>
                      <a:ext uri="{FF2B5EF4-FFF2-40B4-BE49-F238E27FC236}">
                        <a16:creationId xmlns:a16="http://schemas.microsoft.com/office/drawing/2014/main" id="{D3F2E26F-EFEC-F26E-E612-FF8B8C17D5B5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64" name="Google Shape;314;p18">
                    <a:extLst>
                      <a:ext uri="{FF2B5EF4-FFF2-40B4-BE49-F238E27FC236}">
                        <a16:creationId xmlns:a16="http://schemas.microsoft.com/office/drawing/2014/main" id="{156806D7-9728-664B-6BBB-95009F9DB599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30" name="Group 222">
                <a:extLst>
                  <a:ext uri="{FF2B5EF4-FFF2-40B4-BE49-F238E27FC236}">
                    <a16:creationId xmlns:a16="http://schemas.microsoft.com/office/drawing/2014/main" id="{8037143E-D0F6-F808-5320-19287CBAEAC8}"/>
                  </a:ext>
                </a:extLst>
              </p:cNvPr>
              <p:cNvGrpSpPr/>
              <p:nvPr/>
            </p:nvGrpSpPr>
            <p:grpSpPr>
              <a:xfrm>
                <a:off x="7936731" y="2858304"/>
                <a:ext cx="478543" cy="524701"/>
                <a:chOff x="3899313" y="2525985"/>
                <a:chExt cx="478543" cy="524701"/>
              </a:xfrm>
            </p:grpSpPr>
            <p:sp>
              <p:nvSpPr>
                <p:cNvPr id="157" name="Google Shape;295;p18">
                  <a:extLst>
                    <a:ext uri="{FF2B5EF4-FFF2-40B4-BE49-F238E27FC236}">
                      <a16:creationId xmlns:a16="http://schemas.microsoft.com/office/drawing/2014/main" id="{699DF0EC-CD23-F913-52B0-FD9CFE0D49AD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8" name="Google Shape;310;p18">
                  <a:extLst>
                    <a:ext uri="{FF2B5EF4-FFF2-40B4-BE49-F238E27FC236}">
                      <a16:creationId xmlns:a16="http://schemas.microsoft.com/office/drawing/2014/main" id="{39BD3626-18BD-C91E-729A-8EAF0FCFEAC5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9" name="Google Shape;314;p18">
                  <a:extLst>
                    <a:ext uri="{FF2B5EF4-FFF2-40B4-BE49-F238E27FC236}">
                      <a16:creationId xmlns:a16="http://schemas.microsoft.com/office/drawing/2014/main" id="{F60F8003-D98A-CBE3-478B-DAC430F6EE80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1" name="Group 223">
                <a:extLst>
                  <a:ext uri="{FF2B5EF4-FFF2-40B4-BE49-F238E27FC236}">
                    <a16:creationId xmlns:a16="http://schemas.microsoft.com/office/drawing/2014/main" id="{F0C9A902-F428-88FF-8DE7-0DF2D085A8D5}"/>
                  </a:ext>
                </a:extLst>
              </p:cNvPr>
              <p:cNvGrpSpPr/>
              <p:nvPr/>
            </p:nvGrpSpPr>
            <p:grpSpPr>
              <a:xfrm>
                <a:off x="8609097" y="3186819"/>
                <a:ext cx="478543" cy="524701"/>
                <a:chOff x="3899313" y="2525985"/>
                <a:chExt cx="478543" cy="524701"/>
              </a:xfrm>
            </p:grpSpPr>
            <p:sp>
              <p:nvSpPr>
                <p:cNvPr id="154" name="Google Shape;295;p18">
                  <a:extLst>
                    <a:ext uri="{FF2B5EF4-FFF2-40B4-BE49-F238E27FC236}">
                      <a16:creationId xmlns:a16="http://schemas.microsoft.com/office/drawing/2014/main" id="{E275BB9A-2F10-CCEE-1567-9DA4C53EFB45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5" name="Google Shape;310;p18">
                  <a:extLst>
                    <a:ext uri="{FF2B5EF4-FFF2-40B4-BE49-F238E27FC236}">
                      <a16:creationId xmlns:a16="http://schemas.microsoft.com/office/drawing/2014/main" id="{21258DCE-1D85-2AA8-AA45-F3D6A2558655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6" name="Google Shape;314;p18">
                  <a:extLst>
                    <a:ext uri="{FF2B5EF4-FFF2-40B4-BE49-F238E27FC236}">
                      <a16:creationId xmlns:a16="http://schemas.microsoft.com/office/drawing/2014/main" id="{3207723B-B798-B250-5037-F90F1D842271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2" name="Group 224">
                <a:extLst>
                  <a:ext uri="{FF2B5EF4-FFF2-40B4-BE49-F238E27FC236}">
                    <a16:creationId xmlns:a16="http://schemas.microsoft.com/office/drawing/2014/main" id="{CF5A2EBB-7227-96CB-77E3-02E827E754A0}"/>
                  </a:ext>
                </a:extLst>
              </p:cNvPr>
              <p:cNvGrpSpPr/>
              <p:nvPr/>
            </p:nvGrpSpPr>
            <p:grpSpPr>
              <a:xfrm>
                <a:off x="8384543" y="3307832"/>
                <a:ext cx="478543" cy="524701"/>
                <a:chOff x="3899313" y="2525985"/>
                <a:chExt cx="478543" cy="524701"/>
              </a:xfrm>
            </p:grpSpPr>
            <p:sp>
              <p:nvSpPr>
                <p:cNvPr id="151" name="Google Shape;295;p18">
                  <a:extLst>
                    <a:ext uri="{FF2B5EF4-FFF2-40B4-BE49-F238E27FC236}">
                      <a16:creationId xmlns:a16="http://schemas.microsoft.com/office/drawing/2014/main" id="{F626CC1D-66CB-7561-9C44-1C4D291D2CCC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2" name="Google Shape;310;p18">
                  <a:extLst>
                    <a:ext uri="{FF2B5EF4-FFF2-40B4-BE49-F238E27FC236}">
                      <a16:creationId xmlns:a16="http://schemas.microsoft.com/office/drawing/2014/main" id="{05BA3EF0-F32B-4CF4-554C-16DAD1726D59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3" name="Google Shape;314;p18">
                  <a:extLst>
                    <a:ext uri="{FF2B5EF4-FFF2-40B4-BE49-F238E27FC236}">
                      <a16:creationId xmlns:a16="http://schemas.microsoft.com/office/drawing/2014/main" id="{B67BA4E0-425A-F115-01AF-278E4AB5328D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3" name="Group 225">
                <a:extLst>
                  <a:ext uri="{FF2B5EF4-FFF2-40B4-BE49-F238E27FC236}">
                    <a16:creationId xmlns:a16="http://schemas.microsoft.com/office/drawing/2014/main" id="{DA056799-1F3F-48E6-4601-06337A0BE6C1}"/>
                  </a:ext>
                </a:extLst>
              </p:cNvPr>
              <p:cNvGrpSpPr/>
              <p:nvPr/>
            </p:nvGrpSpPr>
            <p:grpSpPr>
              <a:xfrm>
                <a:off x="7704242" y="2996376"/>
                <a:ext cx="478543" cy="524701"/>
                <a:chOff x="3899313" y="2525985"/>
                <a:chExt cx="478543" cy="524701"/>
              </a:xfrm>
            </p:grpSpPr>
            <p:sp>
              <p:nvSpPr>
                <p:cNvPr id="148" name="Google Shape;295;p18">
                  <a:extLst>
                    <a:ext uri="{FF2B5EF4-FFF2-40B4-BE49-F238E27FC236}">
                      <a16:creationId xmlns:a16="http://schemas.microsoft.com/office/drawing/2014/main" id="{FF5A722F-BFCB-5051-D89A-BE5F9EAF3C70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9" name="Google Shape;310;p18">
                  <a:extLst>
                    <a:ext uri="{FF2B5EF4-FFF2-40B4-BE49-F238E27FC236}">
                      <a16:creationId xmlns:a16="http://schemas.microsoft.com/office/drawing/2014/main" id="{C2F1B9C3-84CC-8FD1-52A4-45564D467AB4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50" name="Google Shape;314;p18">
                  <a:extLst>
                    <a:ext uri="{FF2B5EF4-FFF2-40B4-BE49-F238E27FC236}">
                      <a16:creationId xmlns:a16="http://schemas.microsoft.com/office/drawing/2014/main" id="{125E2C9E-9C5B-D661-07DF-12DBE8C11A38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4" name="Group 226">
                <a:extLst>
                  <a:ext uri="{FF2B5EF4-FFF2-40B4-BE49-F238E27FC236}">
                    <a16:creationId xmlns:a16="http://schemas.microsoft.com/office/drawing/2014/main" id="{04A44701-9391-6369-21E9-0E5FD3E8CEE7}"/>
                  </a:ext>
                </a:extLst>
              </p:cNvPr>
              <p:cNvGrpSpPr/>
              <p:nvPr/>
            </p:nvGrpSpPr>
            <p:grpSpPr>
              <a:xfrm>
                <a:off x="8014785" y="5439716"/>
                <a:ext cx="478543" cy="524701"/>
                <a:chOff x="3899313" y="2525985"/>
                <a:chExt cx="478543" cy="524701"/>
              </a:xfrm>
            </p:grpSpPr>
            <p:sp>
              <p:nvSpPr>
                <p:cNvPr id="145" name="Google Shape;295;p18">
                  <a:extLst>
                    <a:ext uri="{FF2B5EF4-FFF2-40B4-BE49-F238E27FC236}">
                      <a16:creationId xmlns:a16="http://schemas.microsoft.com/office/drawing/2014/main" id="{267100BC-450A-D981-E66B-75C372D7DC77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6" name="Google Shape;310;p18">
                  <a:extLst>
                    <a:ext uri="{FF2B5EF4-FFF2-40B4-BE49-F238E27FC236}">
                      <a16:creationId xmlns:a16="http://schemas.microsoft.com/office/drawing/2014/main" id="{68E78393-F52B-8689-706C-4F00C454C014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7" name="Google Shape;314;p18">
                  <a:extLst>
                    <a:ext uri="{FF2B5EF4-FFF2-40B4-BE49-F238E27FC236}">
                      <a16:creationId xmlns:a16="http://schemas.microsoft.com/office/drawing/2014/main" id="{23E8B72B-E6FE-A596-A09A-7FCB1B7C5020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5" name="Group 227">
                <a:extLst>
                  <a:ext uri="{FF2B5EF4-FFF2-40B4-BE49-F238E27FC236}">
                    <a16:creationId xmlns:a16="http://schemas.microsoft.com/office/drawing/2014/main" id="{AAD16D5E-9ECB-D058-0A46-1CB172A14412}"/>
                  </a:ext>
                </a:extLst>
              </p:cNvPr>
              <p:cNvGrpSpPr/>
              <p:nvPr/>
            </p:nvGrpSpPr>
            <p:grpSpPr>
              <a:xfrm>
                <a:off x="8234476" y="5567295"/>
                <a:ext cx="478543" cy="524701"/>
                <a:chOff x="3899313" y="2525985"/>
                <a:chExt cx="478543" cy="524701"/>
              </a:xfrm>
            </p:grpSpPr>
            <p:sp>
              <p:nvSpPr>
                <p:cNvPr id="142" name="Google Shape;295;p18">
                  <a:extLst>
                    <a:ext uri="{FF2B5EF4-FFF2-40B4-BE49-F238E27FC236}">
                      <a16:creationId xmlns:a16="http://schemas.microsoft.com/office/drawing/2014/main" id="{3296AF01-E784-6C56-8D44-863C0ACD9EE2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3" name="Google Shape;310;p18">
                  <a:extLst>
                    <a:ext uri="{FF2B5EF4-FFF2-40B4-BE49-F238E27FC236}">
                      <a16:creationId xmlns:a16="http://schemas.microsoft.com/office/drawing/2014/main" id="{47652EC1-8781-D052-18A6-B57210E3DC4E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4" name="Google Shape;314;p18">
                  <a:extLst>
                    <a:ext uri="{FF2B5EF4-FFF2-40B4-BE49-F238E27FC236}">
                      <a16:creationId xmlns:a16="http://schemas.microsoft.com/office/drawing/2014/main" id="{49F5E947-2E72-7DC5-D715-01452034E7A9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6" name="Group 228">
                <a:extLst>
                  <a:ext uri="{FF2B5EF4-FFF2-40B4-BE49-F238E27FC236}">
                    <a16:creationId xmlns:a16="http://schemas.microsoft.com/office/drawing/2014/main" id="{529235C4-65BE-6CAE-558A-43E5708DC2CA}"/>
                  </a:ext>
                </a:extLst>
              </p:cNvPr>
              <p:cNvGrpSpPr/>
              <p:nvPr/>
            </p:nvGrpSpPr>
            <p:grpSpPr>
              <a:xfrm>
                <a:off x="7408890" y="5057297"/>
                <a:ext cx="478543" cy="524701"/>
                <a:chOff x="3899313" y="2525985"/>
                <a:chExt cx="478543" cy="524701"/>
              </a:xfrm>
            </p:grpSpPr>
            <p:sp>
              <p:nvSpPr>
                <p:cNvPr id="139" name="Google Shape;295;p18">
                  <a:extLst>
                    <a:ext uri="{FF2B5EF4-FFF2-40B4-BE49-F238E27FC236}">
                      <a16:creationId xmlns:a16="http://schemas.microsoft.com/office/drawing/2014/main" id="{6F12505B-38B0-C10B-867E-E2FE84776613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0" name="Google Shape;310;p18">
                  <a:extLst>
                    <a:ext uri="{FF2B5EF4-FFF2-40B4-BE49-F238E27FC236}">
                      <a16:creationId xmlns:a16="http://schemas.microsoft.com/office/drawing/2014/main" id="{BFEDB284-C9F4-41E2-C184-1E24D28625C0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41" name="Google Shape;314;p18">
                  <a:extLst>
                    <a:ext uri="{FF2B5EF4-FFF2-40B4-BE49-F238E27FC236}">
                      <a16:creationId xmlns:a16="http://schemas.microsoft.com/office/drawing/2014/main" id="{ABF24471-EF31-D37C-3D85-4B7BF0A36AB5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7" name="Group 229">
                <a:extLst>
                  <a:ext uri="{FF2B5EF4-FFF2-40B4-BE49-F238E27FC236}">
                    <a16:creationId xmlns:a16="http://schemas.microsoft.com/office/drawing/2014/main" id="{1846370B-DFAC-2084-E60F-853BFE0B00AC}"/>
                  </a:ext>
                </a:extLst>
              </p:cNvPr>
              <p:cNvGrpSpPr/>
              <p:nvPr/>
            </p:nvGrpSpPr>
            <p:grpSpPr>
              <a:xfrm>
                <a:off x="5641558" y="4230143"/>
                <a:ext cx="478543" cy="524701"/>
                <a:chOff x="3899313" y="2525985"/>
                <a:chExt cx="478543" cy="524701"/>
              </a:xfrm>
            </p:grpSpPr>
            <p:sp>
              <p:nvSpPr>
                <p:cNvPr id="136" name="Google Shape;295;p18">
                  <a:extLst>
                    <a:ext uri="{FF2B5EF4-FFF2-40B4-BE49-F238E27FC236}">
                      <a16:creationId xmlns:a16="http://schemas.microsoft.com/office/drawing/2014/main" id="{1F2C3E63-10F0-47EC-AAFB-BA68299309D8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7" name="Google Shape;310;p18">
                  <a:extLst>
                    <a:ext uri="{FF2B5EF4-FFF2-40B4-BE49-F238E27FC236}">
                      <a16:creationId xmlns:a16="http://schemas.microsoft.com/office/drawing/2014/main" id="{06F91740-5E7C-655A-FE41-7E54C18DBC70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8" name="Google Shape;314;p18">
                  <a:extLst>
                    <a:ext uri="{FF2B5EF4-FFF2-40B4-BE49-F238E27FC236}">
                      <a16:creationId xmlns:a16="http://schemas.microsoft.com/office/drawing/2014/main" id="{ECBFD16A-D167-567E-6C5E-8FB5134C32E8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8" name="Group 230">
                <a:extLst>
                  <a:ext uri="{FF2B5EF4-FFF2-40B4-BE49-F238E27FC236}">
                    <a16:creationId xmlns:a16="http://schemas.microsoft.com/office/drawing/2014/main" id="{B5143D75-5857-B2B5-058F-48C17A9AF01E}"/>
                  </a:ext>
                </a:extLst>
              </p:cNvPr>
              <p:cNvGrpSpPr/>
              <p:nvPr/>
            </p:nvGrpSpPr>
            <p:grpSpPr>
              <a:xfrm>
                <a:off x="5641772" y="4001306"/>
                <a:ext cx="478543" cy="524701"/>
                <a:chOff x="3899313" y="2525985"/>
                <a:chExt cx="478543" cy="524701"/>
              </a:xfrm>
            </p:grpSpPr>
            <p:sp>
              <p:nvSpPr>
                <p:cNvPr id="133" name="Google Shape;295;p18">
                  <a:extLst>
                    <a:ext uri="{FF2B5EF4-FFF2-40B4-BE49-F238E27FC236}">
                      <a16:creationId xmlns:a16="http://schemas.microsoft.com/office/drawing/2014/main" id="{E9B01F61-EBC3-3613-B204-8C3FB3F348F7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4" name="Google Shape;310;p18">
                  <a:extLst>
                    <a:ext uri="{FF2B5EF4-FFF2-40B4-BE49-F238E27FC236}">
                      <a16:creationId xmlns:a16="http://schemas.microsoft.com/office/drawing/2014/main" id="{682D387B-9650-160A-57BD-AB275D4DF7EB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5" name="Google Shape;314;p18">
                  <a:extLst>
                    <a:ext uri="{FF2B5EF4-FFF2-40B4-BE49-F238E27FC236}">
                      <a16:creationId xmlns:a16="http://schemas.microsoft.com/office/drawing/2014/main" id="{64E3C403-CD9C-F415-3B7F-8719C45D2758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39" name="Group 231">
                <a:extLst>
                  <a:ext uri="{FF2B5EF4-FFF2-40B4-BE49-F238E27FC236}">
                    <a16:creationId xmlns:a16="http://schemas.microsoft.com/office/drawing/2014/main" id="{A71D03B7-59E2-3D4B-7AD4-AA11C964FF77}"/>
                  </a:ext>
                </a:extLst>
              </p:cNvPr>
              <p:cNvGrpSpPr/>
              <p:nvPr/>
            </p:nvGrpSpPr>
            <p:grpSpPr>
              <a:xfrm>
                <a:off x="6885416" y="3475491"/>
                <a:ext cx="478543" cy="524701"/>
                <a:chOff x="3899313" y="2525985"/>
                <a:chExt cx="478543" cy="524701"/>
              </a:xfrm>
            </p:grpSpPr>
            <p:sp>
              <p:nvSpPr>
                <p:cNvPr id="130" name="Google Shape;295;p18">
                  <a:extLst>
                    <a:ext uri="{FF2B5EF4-FFF2-40B4-BE49-F238E27FC236}">
                      <a16:creationId xmlns:a16="http://schemas.microsoft.com/office/drawing/2014/main" id="{3C618555-E82A-5B35-4AA9-DA0393A1CEB6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1" name="Google Shape;310;p18">
                  <a:extLst>
                    <a:ext uri="{FF2B5EF4-FFF2-40B4-BE49-F238E27FC236}">
                      <a16:creationId xmlns:a16="http://schemas.microsoft.com/office/drawing/2014/main" id="{AACC41DA-433F-7FB8-CBBF-DDB98E729DA6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32" name="Google Shape;314;p18">
                  <a:extLst>
                    <a:ext uri="{FF2B5EF4-FFF2-40B4-BE49-F238E27FC236}">
                      <a16:creationId xmlns:a16="http://schemas.microsoft.com/office/drawing/2014/main" id="{0A66EC3B-ED35-06A8-3153-E261BFE698C4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0" name="Group 232">
                <a:extLst>
                  <a:ext uri="{FF2B5EF4-FFF2-40B4-BE49-F238E27FC236}">
                    <a16:creationId xmlns:a16="http://schemas.microsoft.com/office/drawing/2014/main" id="{E02AEC5B-2C53-B749-9AC6-8CDEA2E3CF09}"/>
                  </a:ext>
                </a:extLst>
              </p:cNvPr>
              <p:cNvGrpSpPr/>
              <p:nvPr/>
            </p:nvGrpSpPr>
            <p:grpSpPr>
              <a:xfrm>
                <a:off x="6436628" y="3604719"/>
                <a:ext cx="700652" cy="653330"/>
                <a:chOff x="5986797" y="3119958"/>
                <a:chExt cx="700652" cy="653330"/>
              </a:xfrm>
            </p:grpSpPr>
            <p:grpSp>
              <p:nvGrpSpPr>
                <p:cNvPr id="122" name="Group 314">
                  <a:extLst>
                    <a:ext uri="{FF2B5EF4-FFF2-40B4-BE49-F238E27FC236}">
                      <a16:creationId xmlns:a16="http://schemas.microsoft.com/office/drawing/2014/main" id="{83C68842-28CC-7341-34E6-F826FCA0889A}"/>
                    </a:ext>
                  </a:extLst>
                </p:cNvPr>
                <p:cNvGrpSpPr/>
                <p:nvPr/>
              </p:nvGrpSpPr>
              <p:grpSpPr>
                <a:xfrm>
                  <a:off x="6208906" y="3119958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27" name="Google Shape;295;p18">
                    <a:extLst>
                      <a:ext uri="{FF2B5EF4-FFF2-40B4-BE49-F238E27FC236}">
                        <a16:creationId xmlns:a16="http://schemas.microsoft.com/office/drawing/2014/main" id="{8B21A276-263C-8CC2-B388-E3E7B1036620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8" name="Google Shape;310;p18">
                    <a:extLst>
                      <a:ext uri="{FF2B5EF4-FFF2-40B4-BE49-F238E27FC236}">
                        <a16:creationId xmlns:a16="http://schemas.microsoft.com/office/drawing/2014/main" id="{F6D2C435-0D7B-5F3B-E071-88AE7E67F6FB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9" name="Google Shape;314;p18">
                    <a:extLst>
                      <a:ext uri="{FF2B5EF4-FFF2-40B4-BE49-F238E27FC236}">
                        <a16:creationId xmlns:a16="http://schemas.microsoft.com/office/drawing/2014/main" id="{F91964CE-04EC-29CE-3967-696F9B93E444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23" name="Group 315">
                  <a:extLst>
                    <a:ext uri="{FF2B5EF4-FFF2-40B4-BE49-F238E27FC236}">
                      <a16:creationId xmlns:a16="http://schemas.microsoft.com/office/drawing/2014/main" id="{AC410126-240D-1874-7913-D1C6F3FDCF39}"/>
                    </a:ext>
                  </a:extLst>
                </p:cNvPr>
                <p:cNvGrpSpPr/>
                <p:nvPr/>
              </p:nvGrpSpPr>
              <p:grpSpPr>
                <a:xfrm>
                  <a:off x="5986797" y="3248587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24" name="Google Shape;295;p18">
                    <a:extLst>
                      <a:ext uri="{FF2B5EF4-FFF2-40B4-BE49-F238E27FC236}">
                        <a16:creationId xmlns:a16="http://schemas.microsoft.com/office/drawing/2014/main" id="{B2EC6AC6-8DE4-3A17-2FCD-BB535CC98C98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5" name="Google Shape;310;p18">
                    <a:extLst>
                      <a:ext uri="{FF2B5EF4-FFF2-40B4-BE49-F238E27FC236}">
                        <a16:creationId xmlns:a16="http://schemas.microsoft.com/office/drawing/2014/main" id="{A2276511-5079-B7B5-4955-B3C254B71E2F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6" name="Google Shape;314;p18">
                    <a:extLst>
                      <a:ext uri="{FF2B5EF4-FFF2-40B4-BE49-F238E27FC236}">
                        <a16:creationId xmlns:a16="http://schemas.microsoft.com/office/drawing/2014/main" id="{82F4105B-1C8E-F58F-1B69-CD8C51687AC7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1" name="Group 233">
                <a:extLst>
                  <a:ext uri="{FF2B5EF4-FFF2-40B4-BE49-F238E27FC236}">
                    <a16:creationId xmlns:a16="http://schemas.microsoft.com/office/drawing/2014/main" id="{715F9ADD-D140-49E6-0396-55537AC20AF7}"/>
                  </a:ext>
                </a:extLst>
              </p:cNvPr>
              <p:cNvGrpSpPr/>
              <p:nvPr/>
            </p:nvGrpSpPr>
            <p:grpSpPr>
              <a:xfrm>
                <a:off x="6435088" y="3371883"/>
                <a:ext cx="700652" cy="653330"/>
                <a:chOff x="5986797" y="3119958"/>
                <a:chExt cx="700652" cy="653330"/>
              </a:xfrm>
            </p:grpSpPr>
            <p:grpSp>
              <p:nvGrpSpPr>
                <p:cNvPr id="114" name="Group 306">
                  <a:extLst>
                    <a:ext uri="{FF2B5EF4-FFF2-40B4-BE49-F238E27FC236}">
                      <a16:creationId xmlns:a16="http://schemas.microsoft.com/office/drawing/2014/main" id="{000F79B2-95D8-F7E9-EB54-7F3A1793D406}"/>
                    </a:ext>
                  </a:extLst>
                </p:cNvPr>
                <p:cNvGrpSpPr/>
                <p:nvPr/>
              </p:nvGrpSpPr>
              <p:grpSpPr>
                <a:xfrm>
                  <a:off x="6208906" y="3119958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19" name="Google Shape;295;p18">
                    <a:extLst>
                      <a:ext uri="{FF2B5EF4-FFF2-40B4-BE49-F238E27FC236}">
                        <a16:creationId xmlns:a16="http://schemas.microsoft.com/office/drawing/2014/main" id="{BFB40024-FB82-2214-B6EA-76AE009268DF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0" name="Google Shape;310;p18">
                    <a:extLst>
                      <a:ext uri="{FF2B5EF4-FFF2-40B4-BE49-F238E27FC236}">
                        <a16:creationId xmlns:a16="http://schemas.microsoft.com/office/drawing/2014/main" id="{C6714F80-1093-E205-012C-B9D83BDC2E0C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21" name="Google Shape;314;p18">
                    <a:extLst>
                      <a:ext uri="{FF2B5EF4-FFF2-40B4-BE49-F238E27FC236}">
                        <a16:creationId xmlns:a16="http://schemas.microsoft.com/office/drawing/2014/main" id="{375120BE-BB2B-6C95-4F18-1E03ECA90CF4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15" name="Group 307">
                  <a:extLst>
                    <a:ext uri="{FF2B5EF4-FFF2-40B4-BE49-F238E27FC236}">
                      <a16:creationId xmlns:a16="http://schemas.microsoft.com/office/drawing/2014/main" id="{9E40E373-3A8C-0848-C4D9-AECC84F6EDF7}"/>
                    </a:ext>
                  </a:extLst>
                </p:cNvPr>
                <p:cNvGrpSpPr/>
                <p:nvPr/>
              </p:nvGrpSpPr>
              <p:grpSpPr>
                <a:xfrm>
                  <a:off x="5986797" y="3248587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16" name="Google Shape;295;p18">
                    <a:extLst>
                      <a:ext uri="{FF2B5EF4-FFF2-40B4-BE49-F238E27FC236}">
                        <a16:creationId xmlns:a16="http://schemas.microsoft.com/office/drawing/2014/main" id="{71410C48-30A0-B589-AAB6-8C2BE24E624A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7" name="Google Shape;310;p18">
                    <a:extLst>
                      <a:ext uri="{FF2B5EF4-FFF2-40B4-BE49-F238E27FC236}">
                        <a16:creationId xmlns:a16="http://schemas.microsoft.com/office/drawing/2014/main" id="{4FE030E7-8E28-E6F5-6B76-9E1151683057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8" name="Google Shape;314;p18">
                    <a:extLst>
                      <a:ext uri="{FF2B5EF4-FFF2-40B4-BE49-F238E27FC236}">
                        <a16:creationId xmlns:a16="http://schemas.microsoft.com/office/drawing/2014/main" id="{DB952E8D-60F4-1585-1E72-3AD288777871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2" name="Group 234">
                <a:extLst>
                  <a:ext uri="{FF2B5EF4-FFF2-40B4-BE49-F238E27FC236}">
                    <a16:creationId xmlns:a16="http://schemas.microsoft.com/office/drawing/2014/main" id="{05E9AA7E-359E-1432-F50A-23C3ED1CB6BE}"/>
                  </a:ext>
                </a:extLst>
              </p:cNvPr>
              <p:cNvGrpSpPr/>
              <p:nvPr/>
            </p:nvGrpSpPr>
            <p:grpSpPr>
              <a:xfrm>
                <a:off x="8831782" y="3313138"/>
                <a:ext cx="478543" cy="524701"/>
                <a:chOff x="3899313" y="2525985"/>
                <a:chExt cx="478543" cy="524701"/>
              </a:xfrm>
            </p:grpSpPr>
            <p:sp>
              <p:nvSpPr>
                <p:cNvPr id="111" name="Google Shape;295;p18">
                  <a:extLst>
                    <a:ext uri="{FF2B5EF4-FFF2-40B4-BE49-F238E27FC236}">
                      <a16:creationId xmlns:a16="http://schemas.microsoft.com/office/drawing/2014/main" id="{12FD4E0F-08A0-48AF-3C79-FF709114EBDF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2" name="Google Shape;310;p18">
                  <a:extLst>
                    <a:ext uri="{FF2B5EF4-FFF2-40B4-BE49-F238E27FC236}">
                      <a16:creationId xmlns:a16="http://schemas.microsoft.com/office/drawing/2014/main" id="{7416B97C-C906-4B20-529D-33288B9D7FC6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113" name="Google Shape;314;p18">
                  <a:extLst>
                    <a:ext uri="{FF2B5EF4-FFF2-40B4-BE49-F238E27FC236}">
                      <a16:creationId xmlns:a16="http://schemas.microsoft.com/office/drawing/2014/main" id="{73915E25-F3A3-585C-9B23-935A366B400E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3" name="Group 235">
                <a:extLst>
                  <a:ext uri="{FF2B5EF4-FFF2-40B4-BE49-F238E27FC236}">
                    <a16:creationId xmlns:a16="http://schemas.microsoft.com/office/drawing/2014/main" id="{50FADA46-1FAA-F379-E9B5-505DC30678F7}"/>
                  </a:ext>
                </a:extLst>
              </p:cNvPr>
              <p:cNvGrpSpPr/>
              <p:nvPr/>
            </p:nvGrpSpPr>
            <p:grpSpPr>
              <a:xfrm>
                <a:off x="9904923" y="4271818"/>
                <a:ext cx="699259" cy="650309"/>
                <a:chOff x="9205198" y="3938581"/>
                <a:chExt cx="699259" cy="650309"/>
              </a:xfrm>
            </p:grpSpPr>
            <p:grpSp>
              <p:nvGrpSpPr>
                <p:cNvPr id="103" name="Group 295">
                  <a:extLst>
                    <a:ext uri="{FF2B5EF4-FFF2-40B4-BE49-F238E27FC236}">
                      <a16:creationId xmlns:a16="http://schemas.microsoft.com/office/drawing/2014/main" id="{26082AFE-4F62-B83B-7C7B-B8884658AA71}"/>
                    </a:ext>
                  </a:extLst>
                </p:cNvPr>
                <p:cNvGrpSpPr/>
                <p:nvPr/>
              </p:nvGrpSpPr>
              <p:grpSpPr>
                <a:xfrm>
                  <a:off x="9425914" y="3938581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08" name="Google Shape;295;p18">
                    <a:extLst>
                      <a:ext uri="{FF2B5EF4-FFF2-40B4-BE49-F238E27FC236}">
                        <a16:creationId xmlns:a16="http://schemas.microsoft.com/office/drawing/2014/main" id="{AB4F89C8-DBEB-4F97-9B78-329688B0C77F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9" name="Google Shape;310;p18">
                    <a:extLst>
                      <a:ext uri="{FF2B5EF4-FFF2-40B4-BE49-F238E27FC236}">
                        <a16:creationId xmlns:a16="http://schemas.microsoft.com/office/drawing/2014/main" id="{D91DBADE-261E-686B-11FA-805F2E22DB37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10" name="Google Shape;314;p18">
                    <a:extLst>
                      <a:ext uri="{FF2B5EF4-FFF2-40B4-BE49-F238E27FC236}">
                        <a16:creationId xmlns:a16="http://schemas.microsoft.com/office/drawing/2014/main" id="{5C6DD5E3-B2E9-C18B-E524-80E235FD1795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104" name="Group 296">
                  <a:extLst>
                    <a:ext uri="{FF2B5EF4-FFF2-40B4-BE49-F238E27FC236}">
                      <a16:creationId xmlns:a16="http://schemas.microsoft.com/office/drawing/2014/main" id="{83DCE738-62C1-1A45-C756-E3E43F931134}"/>
                    </a:ext>
                  </a:extLst>
                </p:cNvPr>
                <p:cNvGrpSpPr/>
                <p:nvPr/>
              </p:nvGrpSpPr>
              <p:grpSpPr>
                <a:xfrm>
                  <a:off x="9205198" y="4064189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05" name="Google Shape;295;p18">
                    <a:extLst>
                      <a:ext uri="{FF2B5EF4-FFF2-40B4-BE49-F238E27FC236}">
                        <a16:creationId xmlns:a16="http://schemas.microsoft.com/office/drawing/2014/main" id="{3D3BF94A-08A8-2AB5-A0BA-821A219D663E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6" name="Google Shape;310;p18">
                    <a:extLst>
                      <a:ext uri="{FF2B5EF4-FFF2-40B4-BE49-F238E27FC236}">
                        <a16:creationId xmlns:a16="http://schemas.microsoft.com/office/drawing/2014/main" id="{1F380F5F-464A-5385-B10E-38DFEFC7383B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7" name="Google Shape;314;p18">
                    <a:extLst>
                      <a:ext uri="{FF2B5EF4-FFF2-40B4-BE49-F238E27FC236}">
                        <a16:creationId xmlns:a16="http://schemas.microsoft.com/office/drawing/2014/main" id="{F2EB85BB-707D-864B-411F-E21125636725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4" name="Group 236">
                <a:extLst>
                  <a:ext uri="{FF2B5EF4-FFF2-40B4-BE49-F238E27FC236}">
                    <a16:creationId xmlns:a16="http://schemas.microsoft.com/office/drawing/2014/main" id="{51B3B5EA-ADDA-CBCC-B8EF-A78B9AA09A09}"/>
                  </a:ext>
                </a:extLst>
              </p:cNvPr>
              <p:cNvGrpSpPr/>
              <p:nvPr/>
            </p:nvGrpSpPr>
            <p:grpSpPr>
              <a:xfrm>
                <a:off x="9449189" y="4532537"/>
                <a:ext cx="699259" cy="650309"/>
                <a:chOff x="9205198" y="3938581"/>
                <a:chExt cx="699259" cy="650309"/>
              </a:xfrm>
            </p:grpSpPr>
            <p:grpSp>
              <p:nvGrpSpPr>
                <p:cNvPr id="95" name="Group 287">
                  <a:extLst>
                    <a:ext uri="{FF2B5EF4-FFF2-40B4-BE49-F238E27FC236}">
                      <a16:creationId xmlns:a16="http://schemas.microsoft.com/office/drawing/2014/main" id="{697B99A3-4294-0BD5-9C78-01BC069ECF7B}"/>
                    </a:ext>
                  </a:extLst>
                </p:cNvPr>
                <p:cNvGrpSpPr/>
                <p:nvPr/>
              </p:nvGrpSpPr>
              <p:grpSpPr>
                <a:xfrm>
                  <a:off x="9425914" y="3938581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100" name="Google Shape;295;p18">
                    <a:extLst>
                      <a:ext uri="{FF2B5EF4-FFF2-40B4-BE49-F238E27FC236}">
                        <a16:creationId xmlns:a16="http://schemas.microsoft.com/office/drawing/2014/main" id="{C67CBE96-BA7C-15EE-1A03-0A80B7D37E99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1" name="Google Shape;310;p18">
                    <a:extLst>
                      <a:ext uri="{FF2B5EF4-FFF2-40B4-BE49-F238E27FC236}">
                        <a16:creationId xmlns:a16="http://schemas.microsoft.com/office/drawing/2014/main" id="{A60BDCB5-E77E-5ABA-C943-E796F0803E1F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102" name="Google Shape;314;p18">
                    <a:extLst>
                      <a:ext uri="{FF2B5EF4-FFF2-40B4-BE49-F238E27FC236}">
                        <a16:creationId xmlns:a16="http://schemas.microsoft.com/office/drawing/2014/main" id="{DBB5A71D-517D-8D70-5530-663544F404BD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96" name="Group 288">
                  <a:extLst>
                    <a:ext uri="{FF2B5EF4-FFF2-40B4-BE49-F238E27FC236}">
                      <a16:creationId xmlns:a16="http://schemas.microsoft.com/office/drawing/2014/main" id="{951EFF20-50F1-63BA-0D14-BF2B967BBF77}"/>
                    </a:ext>
                  </a:extLst>
                </p:cNvPr>
                <p:cNvGrpSpPr/>
                <p:nvPr/>
              </p:nvGrpSpPr>
              <p:grpSpPr>
                <a:xfrm>
                  <a:off x="9205198" y="4064189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97" name="Google Shape;295;p18">
                    <a:extLst>
                      <a:ext uri="{FF2B5EF4-FFF2-40B4-BE49-F238E27FC236}">
                        <a16:creationId xmlns:a16="http://schemas.microsoft.com/office/drawing/2014/main" id="{E9E3EC9E-0A99-0B98-4BBA-7B5D3BEE9ACA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8" name="Google Shape;310;p18">
                    <a:extLst>
                      <a:ext uri="{FF2B5EF4-FFF2-40B4-BE49-F238E27FC236}">
                        <a16:creationId xmlns:a16="http://schemas.microsoft.com/office/drawing/2014/main" id="{ABC35C06-7335-21C5-2AF5-D574A7833582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99" name="Google Shape;314;p18">
                    <a:extLst>
                      <a:ext uri="{FF2B5EF4-FFF2-40B4-BE49-F238E27FC236}">
                        <a16:creationId xmlns:a16="http://schemas.microsoft.com/office/drawing/2014/main" id="{B046BC67-6935-C52E-0A88-D0AFA16D852B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45" name="Group 237">
                <a:extLst>
                  <a:ext uri="{FF2B5EF4-FFF2-40B4-BE49-F238E27FC236}">
                    <a16:creationId xmlns:a16="http://schemas.microsoft.com/office/drawing/2014/main" id="{54D5E345-B6E1-6FC7-8C1A-27574A31FABF}"/>
                  </a:ext>
                </a:extLst>
              </p:cNvPr>
              <p:cNvGrpSpPr/>
              <p:nvPr/>
            </p:nvGrpSpPr>
            <p:grpSpPr>
              <a:xfrm>
                <a:off x="9637862" y="4319594"/>
                <a:ext cx="478543" cy="524701"/>
                <a:chOff x="3899313" y="2525985"/>
                <a:chExt cx="478543" cy="524701"/>
              </a:xfrm>
            </p:grpSpPr>
            <p:sp>
              <p:nvSpPr>
                <p:cNvPr id="92" name="Google Shape;295;p18">
                  <a:extLst>
                    <a:ext uri="{FF2B5EF4-FFF2-40B4-BE49-F238E27FC236}">
                      <a16:creationId xmlns:a16="http://schemas.microsoft.com/office/drawing/2014/main" id="{4F06E4BB-CF59-4F91-E66F-8BAB23D5AA53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3" name="Google Shape;310;p18">
                  <a:extLst>
                    <a:ext uri="{FF2B5EF4-FFF2-40B4-BE49-F238E27FC236}">
                      <a16:creationId xmlns:a16="http://schemas.microsoft.com/office/drawing/2014/main" id="{6078BC1A-AD26-03A4-0578-ACE46ABACE69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4" name="Google Shape;314;p18">
                  <a:extLst>
                    <a:ext uri="{FF2B5EF4-FFF2-40B4-BE49-F238E27FC236}">
                      <a16:creationId xmlns:a16="http://schemas.microsoft.com/office/drawing/2014/main" id="{D22968B9-5F86-07EE-3C08-E042C984B2B1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6" name="Group 238">
                <a:extLst>
                  <a:ext uri="{FF2B5EF4-FFF2-40B4-BE49-F238E27FC236}">
                    <a16:creationId xmlns:a16="http://schemas.microsoft.com/office/drawing/2014/main" id="{A61BDA4F-B86A-17E1-EC94-DCCFFC7908E9}"/>
                  </a:ext>
                </a:extLst>
              </p:cNvPr>
              <p:cNvGrpSpPr/>
              <p:nvPr/>
            </p:nvGrpSpPr>
            <p:grpSpPr>
              <a:xfrm>
                <a:off x="6435797" y="3265751"/>
                <a:ext cx="478543" cy="524701"/>
                <a:chOff x="3899313" y="2525985"/>
                <a:chExt cx="478543" cy="524701"/>
              </a:xfrm>
            </p:grpSpPr>
            <p:sp>
              <p:nvSpPr>
                <p:cNvPr id="89" name="Google Shape;295;p18">
                  <a:extLst>
                    <a:ext uri="{FF2B5EF4-FFF2-40B4-BE49-F238E27FC236}">
                      <a16:creationId xmlns:a16="http://schemas.microsoft.com/office/drawing/2014/main" id="{535E6C4F-03DC-916C-C1A9-3D91CC7396B8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 dirty="0"/>
                </a:p>
              </p:txBody>
            </p:sp>
            <p:sp>
              <p:nvSpPr>
                <p:cNvPr id="90" name="Google Shape;310;p18">
                  <a:extLst>
                    <a:ext uri="{FF2B5EF4-FFF2-40B4-BE49-F238E27FC236}">
                      <a16:creationId xmlns:a16="http://schemas.microsoft.com/office/drawing/2014/main" id="{13B7CB5C-F162-31B4-9B50-0F2766191AE8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91" name="Google Shape;314;p18">
                  <a:extLst>
                    <a:ext uri="{FF2B5EF4-FFF2-40B4-BE49-F238E27FC236}">
                      <a16:creationId xmlns:a16="http://schemas.microsoft.com/office/drawing/2014/main" id="{3A7453B5-3FEE-3727-FF9C-C6B4639CBC8B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7" name="Group 239">
                <a:extLst>
                  <a:ext uri="{FF2B5EF4-FFF2-40B4-BE49-F238E27FC236}">
                    <a16:creationId xmlns:a16="http://schemas.microsoft.com/office/drawing/2014/main" id="{9094313E-83C1-0E1F-D452-91C3FABA5335}"/>
                  </a:ext>
                </a:extLst>
              </p:cNvPr>
              <p:cNvGrpSpPr/>
              <p:nvPr/>
            </p:nvGrpSpPr>
            <p:grpSpPr>
              <a:xfrm>
                <a:off x="8898759" y="4978895"/>
                <a:ext cx="478543" cy="524701"/>
                <a:chOff x="3899313" y="2525985"/>
                <a:chExt cx="478543" cy="524701"/>
              </a:xfrm>
            </p:grpSpPr>
            <p:sp>
              <p:nvSpPr>
                <p:cNvPr id="86" name="Google Shape;295;p18">
                  <a:extLst>
                    <a:ext uri="{FF2B5EF4-FFF2-40B4-BE49-F238E27FC236}">
                      <a16:creationId xmlns:a16="http://schemas.microsoft.com/office/drawing/2014/main" id="{146AD58A-0C13-FC5A-3974-74A92B6486DE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7" name="Google Shape;310;p18">
                  <a:extLst>
                    <a:ext uri="{FF2B5EF4-FFF2-40B4-BE49-F238E27FC236}">
                      <a16:creationId xmlns:a16="http://schemas.microsoft.com/office/drawing/2014/main" id="{2D7B4815-665C-3220-3E93-07A77CCAA36E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8" name="Google Shape;314;p18">
                  <a:extLst>
                    <a:ext uri="{FF2B5EF4-FFF2-40B4-BE49-F238E27FC236}">
                      <a16:creationId xmlns:a16="http://schemas.microsoft.com/office/drawing/2014/main" id="{6176FD20-4F11-980A-8B55-7B24F63C2C25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8" name="Group 240">
                <a:extLst>
                  <a:ext uri="{FF2B5EF4-FFF2-40B4-BE49-F238E27FC236}">
                    <a16:creationId xmlns:a16="http://schemas.microsoft.com/office/drawing/2014/main" id="{9E77819A-4B21-102F-33E5-DA8C6EF26700}"/>
                  </a:ext>
                </a:extLst>
              </p:cNvPr>
              <p:cNvGrpSpPr/>
              <p:nvPr/>
            </p:nvGrpSpPr>
            <p:grpSpPr>
              <a:xfrm>
                <a:off x="8674205" y="5099908"/>
                <a:ext cx="478543" cy="524701"/>
                <a:chOff x="3899313" y="2525985"/>
                <a:chExt cx="478543" cy="524701"/>
              </a:xfrm>
            </p:grpSpPr>
            <p:sp>
              <p:nvSpPr>
                <p:cNvPr id="83" name="Google Shape;295;p18">
                  <a:extLst>
                    <a:ext uri="{FF2B5EF4-FFF2-40B4-BE49-F238E27FC236}">
                      <a16:creationId xmlns:a16="http://schemas.microsoft.com/office/drawing/2014/main" id="{BCA33C1A-1ADB-EDCE-C06E-26913E733A0C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4" name="Google Shape;310;p18">
                  <a:extLst>
                    <a:ext uri="{FF2B5EF4-FFF2-40B4-BE49-F238E27FC236}">
                      <a16:creationId xmlns:a16="http://schemas.microsoft.com/office/drawing/2014/main" id="{0F995857-785C-4466-6C17-5DF836E8379B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5" name="Google Shape;314;p18">
                  <a:extLst>
                    <a:ext uri="{FF2B5EF4-FFF2-40B4-BE49-F238E27FC236}">
                      <a16:creationId xmlns:a16="http://schemas.microsoft.com/office/drawing/2014/main" id="{F71529AA-45DF-EA66-2BFB-4D3F220C3349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49" name="Group 241">
                <a:extLst>
                  <a:ext uri="{FF2B5EF4-FFF2-40B4-BE49-F238E27FC236}">
                    <a16:creationId xmlns:a16="http://schemas.microsoft.com/office/drawing/2014/main" id="{3CFD6A80-A781-7909-4B8C-C9BFF407742C}"/>
                  </a:ext>
                </a:extLst>
              </p:cNvPr>
              <p:cNvGrpSpPr/>
              <p:nvPr/>
            </p:nvGrpSpPr>
            <p:grpSpPr>
              <a:xfrm>
                <a:off x="9121444" y="5105214"/>
                <a:ext cx="478543" cy="524701"/>
                <a:chOff x="3899313" y="2525985"/>
                <a:chExt cx="478543" cy="524701"/>
              </a:xfrm>
            </p:grpSpPr>
            <p:sp>
              <p:nvSpPr>
                <p:cNvPr id="80" name="Google Shape;295;p18">
                  <a:extLst>
                    <a:ext uri="{FF2B5EF4-FFF2-40B4-BE49-F238E27FC236}">
                      <a16:creationId xmlns:a16="http://schemas.microsoft.com/office/drawing/2014/main" id="{9A3A9FEE-15A8-6858-42CC-40502509413E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1" name="Google Shape;310;p18">
                  <a:extLst>
                    <a:ext uri="{FF2B5EF4-FFF2-40B4-BE49-F238E27FC236}">
                      <a16:creationId xmlns:a16="http://schemas.microsoft.com/office/drawing/2014/main" id="{8EB8E11B-CA3C-363A-102F-AA97BE864461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82" name="Google Shape;314;p18">
                  <a:extLst>
                    <a:ext uri="{FF2B5EF4-FFF2-40B4-BE49-F238E27FC236}">
                      <a16:creationId xmlns:a16="http://schemas.microsoft.com/office/drawing/2014/main" id="{B962CBBE-84A3-6A8C-1605-7D57D0CE5161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0" name="Group 242">
                <a:extLst>
                  <a:ext uri="{FF2B5EF4-FFF2-40B4-BE49-F238E27FC236}">
                    <a16:creationId xmlns:a16="http://schemas.microsoft.com/office/drawing/2014/main" id="{2DC504E0-FD5A-678E-83AC-3B455DE28529}"/>
                  </a:ext>
                </a:extLst>
              </p:cNvPr>
              <p:cNvGrpSpPr/>
              <p:nvPr/>
            </p:nvGrpSpPr>
            <p:grpSpPr>
              <a:xfrm>
                <a:off x="9149420" y="3742349"/>
                <a:ext cx="478543" cy="524701"/>
                <a:chOff x="3899313" y="2525985"/>
                <a:chExt cx="478543" cy="524701"/>
              </a:xfrm>
            </p:grpSpPr>
            <p:sp>
              <p:nvSpPr>
                <p:cNvPr id="77" name="Google Shape;295;p18">
                  <a:extLst>
                    <a:ext uri="{FF2B5EF4-FFF2-40B4-BE49-F238E27FC236}">
                      <a16:creationId xmlns:a16="http://schemas.microsoft.com/office/drawing/2014/main" id="{A155A825-05FA-7B02-09C4-8449C49EB35A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8" name="Google Shape;310;p18">
                  <a:extLst>
                    <a:ext uri="{FF2B5EF4-FFF2-40B4-BE49-F238E27FC236}">
                      <a16:creationId xmlns:a16="http://schemas.microsoft.com/office/drawing/2014/main" id="{BE3E27ED-1435-85C2-A355-D0B2836AB5E7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79" name="Google Shape;314;p18">
                  <a:extLst>
                    <a:ext uri="{FF2B5EF4-FFF2-40B4-BE49-F238E27FC236}">
                      <a16:creationId xmlns:a16="http://schemas.microsoft.com/office/drawing/2014/main" id="{5CD5D789-B0B5-77DD-B134-6AD5758BC0B8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1" name="Group 243">
                <a:extLst>
                  <a:ext uri="{FF2B5EF4-FFF2-40B4-BE49-F238E27FC236}">
                    <a16:creationId xmlns:a16="http://schemas.microsoft.com/office/drawing/2014/main" id="{D1A54DA4-52B7-56D4-C590-B19C71713282}"/>
                  </a:ext>
                </a:extLst>
              </p:cNvPr>
              <p:cNvGrpSpPr/>
              <p:nvPr/>
            </p:nvGrpSpPr>
            <p:grpSpPr>
              <a:xfrm>
                <a:off x="7513241" y="3676351"/>
                <a:ext cx="700652" cy="653330"/>
                <a:chOff x="5986797" y="3119958"/>
                <a:chExt cx="700652" cy="653330"/>
              </a:xfrm>
            </p:grpSpPr>
            <p:grpSp>
              <p:nvGrpSpPr>
                <p:cNvPr id="69" name="Group 261">
                  <a:extLst>
                    <a:ext uri="{FF2B5EF4-FFF2-40B4-BE49-F238E27FC236}">
                      <a16:creationId xmlns:a16="http://schemas.microsoft.com/office/drawing/2014/main" id="{F1E62624-BEF8-78EB-C9CF-EEE9A2C8C314}"/>
                    </a:ext>
                  </a:extLst>
                </p:cNvPr>
                <p:cNvGrpSpPr/>
                <p:nvPr/>
              </p:nvGrpSpPr>
              <p:grpSpPr>
                <a:xfrm>
                  <a:off x="6208906" y="3119958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74" name="Google Shape;295;p18">
                    <a:extLst>
                      <a:ext uri="{FF2B5EF4-FFF2-40B4-BE49-F238E27FC236}">
                        <a16:creationId xmlns:a16="http://schemas.microsoft.com/office/drawing/2014/main" id="{E01572B6-B252-833E-7311-29CB7FCCA4FF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5" name="Google Shape;310;p18">
                    <a:extLst>
                      <a:ext uri="{FF2B5EF4-FFF2-40B4-BE49-F238E27FC236}">
                        <a16:creationId xmlns:a16="http://schemas.microsoft.com/office/drawing/2014/main" id="{556AFE81-C9F4-5DAA-15CB-6B6A423DDDA2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6" name="Google Shape;314;p18">
                    <a:extLst>
                      <a:ext uri="{FF2B5EF4-FFF2-40B4-BE49-F238E27FC236}">
                        <a16:creationId xmlns:a16="http://schemas.microsoft.com/office/drawing/2014/main" id="{5A65C7E2-4D92-9FDE-85A0-694FE0B11E7E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70" name="Group 262">
                  <a:extLst>
                    <a:ext uri="{FF2B5EF4-FFF2-40B4-BE49-F238E27FC236}">
                      <a16:creationId xmlns:a16="http://schemas.microsoft.com/office/drawing/2014/main" id="{0A071EB8-A630-7E18-14A9-01878F6E2988}"/>
                    </a:ext>
                  </a:extLst>
                </p:cNvPr>
                <p:cNvGrpSpPr/>
                <p:nvPr/>
              </p:nvGrpSpPr>
              <p:grpSpPr>
                <a:xfrm>
                  <a:off x="5986797" y="3248587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71" name="Google Shape;295;p18">
                    <a:extLst>
                      <a:ext uri="{FF2B5EF4-FFF2-40B4-BE49-F238E27FC236}">
                        <a16:creationId xmlns:a16="http://schemas.microsoft.com/office/drawing/2014/main" id="{9F9F8DB1-9836-8D66-96FB-AE4349C897A2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2" name="Google Shape;310;p18">
                    <a:extLst>
                      <a:ext uri="{FF2B5EF4-FFF2-40B4-BE49-F238E27FC236}">
                        <a16:creationId xmlns:a16="http://schemas.microsoft.com/office/drawing/2014/main" id="{6D555AF1-D0D7-E28E-857E-260E593A1D8C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73" name="Google Shape;314;p18">
                    <a:extLst>
                      <a:ext uri="{FF2B5EF4-FFF2-40B4-BE49-F238E27FC236}">
                        <a16:creationId xmlns:a16="http://schemas.microsoft.com/office/drawing/2014/main" id="{C00DE9AA-7F0E-7BFB-E04B-6E01B24E7B70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2" name="Group 244">
                <a:extLst>
                  <a:ext uri="{FF2B5EF4-FFF2-40B4-BE49-F238E27FC236}">
                    <a16:creationId xmlns:a16="http://schemas.microsoft.com/office/drawing/2014/main" id="{B8250BDB-7868-AB90-0814-49E44EB7086B}"/>
                  </a:ext>
                </a:extLst>
              </p:cNvPr>
              <p:cNvGrpSpPr/>
              <p:nvPr/>
            </p:nvGrpSpPr>
            <p:grpSpPr>
              <a:xfrm>
                <a:off x="7520024" y="3453046"/>
                <a:ext cx="700652" cy="653330"/>
                <a:chOff x="5986797" y="3119958"/>
                <a:chExt cx="700652" cy="653330"/>
              </a:xfrm>
            </p:grpSpPr>
            <p:grpSp>
              <p:nvGrpSpPr>
                <p:cNvPr id="61" name="Group 253">
                  <a:extLst>
                    <a:ext uri="{FF2B5EF4-FFF2-40B4-BE49-F238E27FC236}">
                      <a16:creationId xmlns:a16="http://schemas.microsoft.com/office/drawing/2014/main" id="{F5AB8218-554B-0234-F13E-E591F0F6E80C}"/>
                    </a:ext>
                  </a:extLst>
                </p:cNvPr>
                <p:cNvGrpSpPr/>
                <p:nvPr/>
              </p:nvGrpSpPr>
              <p:grpSpPr>
                <a:xfrm>
                  <a:off x="6208906" y="3119958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66" name="Google Shape;295;p18">
                    <a:extLst>
                      <a:ext uri="{FF2B5EF4-FFF2-40B4-BE49-F238E27FC236}">
                        <a16:creationId xmlns:a16="http://schemas.microsoft.com/office/drawing/2014/main" id="{DE23355B-42F2-AD07-7238-C919D691B424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7" name="Google Shape;310;p18">
                    <a:extLst>
                      <a:ext uri="{FF2B5EF4-FFF2-40B4-BE49-F238E27FC236}">
                        <a16:creationId xmlns:a16="http://schemas.microsoft.com/office/drawing/2014/main" id="{D1EE24D7-9B82-EDB2-867D-9BFFE9244AA2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8" name="Google Shape;314;p18">
                    <a:extLst>
                      <a:ext uri="{FF2B5EF4-FFF2-40B4-BE49-F238E27FC236}">
                        <a16:creationId xmlns:a16="http://schemas.microsoft.com/office/drawing/2014/main" id="{D768B934-9DD9-12B3-FB08-C4C1F411FB9A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  <p:grpSp>
              <p:nvGrpSpPr>
                <p:cNvPr id="62" name="Group 254">
                  <a:extLst>
                    <a:ext uri="{FF2B5EF4-FFF2-40B4-BE49-F238E27FC236}">
                      <a16:creationId xmlns:a16="http://schemas.microsoft.com/office/drawing/2014/main" id="{AAE22B5F-ADD9-28F0-021A-0312CDE045F0}"/>
                    </a:ext>
                  </a:extLst>
                </p:cNvPr>
                <p:cNvGrpSpPr/>
                <p:nvPr/>
              </p:nvGrpSpPr>
              <p:grpSpPr>
                <a:xfrm>
                  <a:off x="5986797" y="3248587"/>
                  <a:ext cx="478543" cy="524701"/>
                  <a:chOff x="3899313" y="2525985"/>
                  <a:chExt cx="478543" cy="524701"/>
                </a:xfrm>
              </p:grpSpPr>
              <p:sp>
                <p:nvSpPr>
                  <p:cNvPr id="63" name="Google Shape;295;p18">
                    <a:extLst>
                      <a:ext uri="{FF2B5EF4-FFF2-40B4-BE49-F238E27FC236}">
                        <a16:creationId xmlns:a16="http://schemas.microsoft.com/office/drawing/2014/main" id="{FA16D5F1-2A02-C729-E876-1E31EFD1E796}"/>
                      </a:ext>
                    </a:extLst>
                  </p:cNvPr>
                  <p:cNvSpPr/>
                  <p:nvPr/>
                </p:nvSpPr>
                <p:spPr>
                  <a:xfrm>
                    <a:off x="3899313" y="2664370"/>
                    <a:ext cx="240424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136" h="13073" extrusionOk="0">
                        <a:moveTo>
                          <a:pt x="24" y="1"/>
                        </a:moveTo>
                        <a:lnTo>
                          <a:pt x="0" y="8389"/>
                        </a:lnTo>
                        <a:lnTo>
                          <a:pt x="8111" y="13072"/>
                        </a:lnTo>
                        <a:lnTo>
                          <a:pt x="8136" y="4683"/>
                        </a:lnTo>
                        <a:lnTo>
                          <a:pt x="24" y="1"/>
                        </a:lnTo>
                        <a:close/>
                      </a:path>
                    </a:pathLst>
                  </a:custGeom>
                  <a:solidFill>
                    <a:srgbClr val="6C757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4" name="Google Shape;310;p18">
                    <a:extLst>
                      <a:ext uri="{FF2B5EF4-FFF2-40B4-BE49-F238E27FC236}">
                        <a16:creationId xmlns:a16="http://schemas.microsoft.com/office/drawing/2014/main" id="{296F6E18-E5EA-0663-D2B5-02B114C51548}"/>
                      </a:ext>
                    </a:extLst>
                  </p:cNvPr>
                  <p:cNvSpPr/>
                  <p:nvPr/>
                </p:nvSpPr>
                <p:spPr>
                  <a:xfrm>
                    <a:off x="3900022" y="2525985"/>
                    <a:ext cx="477834" cy="276771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16170" h="9366" extrusionOk="0">
                        <a:moveTo>
                          <a:pt x="8058" y="1"/>
                        </a:moveTo>
                        <a:lnTo>
                          <a:pt x="0" y="4684"/>
                        </a:lnTo>
                        <a:lnTo>
                          <a:pt x="8112" y="9366"/>
                        </a:lnTo>
                        <a:lnTo>
                          <a:pt x="16169" y="4684"/>
                        </a:lnTo>
                        <a:lnTo>
                          <a:pt x="8058" y="1"/>
                        </a:lnTo>
                        <a:close/>
                      </a:path>
                    </a:pathLst>
                  </a:custGeom>
                  <a:solidFill>
                    <a:srgbClr val="495057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  <p:sp>
                <p:nvSpPr>
                  <p:cNvPr id="65" name="Google Shape;314;p18">
                    <a:extLst>
                      <a:ext uri="{FF2B5EF4-FFF2-40B4-BE49-F238E27FC236}">
                        <a16:creationId xmlns:a16="http://schemas.microsoft.com/office/drawing/2014/main" id="{8FD13F03-7723-63E3-9B66-19270F476C3B}"/>
                      </a:ext>
                    </a:extLst>
                  </p:cNvPr>
                  <p:cNvSpPr/>
                  <p:nvPr/>
                </p:nvSpPr>
                <p:spPr>
                  <a:xfrm>
                    <a:off x="4138998" y="2664370"/>
                    <a:ext cx="238858" cy="386316"/>
                  </a:xfrm>
                  <a:custGeom>
                    <a:avLst/>
                    <a:gdLst/>
                    <a:ahLst/>
                    <a:cxnLst/>
                    <a:rect l="l" t="t" r="r" b="b"/>
                    <a:pathLst>
                      <a:path w="8083" h="13073" extrusionOk="0">
                        <a:moveTo>
                          <a:pt x="8082" y="1"/>
                        </a:moveTo>
                        <a:lnTo>
                          <a:pt x="25" y="4683"/>
                        </a:lnTo>
                        <a:lnTo>
                          <a:pt x="0" y="13072"/>
                        </a:lnTo>
                        <a:lnTo>
                          <a:pt x="8058" y="8389"/>
                        </a:lnTo>
                        <a:lnTo>
                          <a:pt x="8082" y="1"/>
                        </a:lnTo>
                        <a:close/>
                      </a:path>
                    </a:pathLst>
                  </a:custGeom>
                  <a:solidFill>
                    <a:srgbClr val="ADB5BD"/>
                  </a:solidFill>
                  <a:ln>
                    <a:noFill/>
                  </a:ln>
                </p:spPr>
                <p:txBody>
                  <a:bodyPr spcFirstLastPara="1" wrap="square" lIns="91425" tIns="91425" rIns="91425" bIns="91425" anchor="ctr" anchorCtr="0">
                    <a:noAutofit/>
                  </a:bodyPr>
                  <a:lstStyle/>
                  <a:p>
                    <a:pPr marL="0" lvl="0" indent="0" algn="l" rtl="0">
                      <a:spcBef>
                        <a:spcPts val="0"/>
                      </a:spcBef>
                      <a:spcAft>
                        <a:spcPts val="0"/>
                      </a:spcAft>
                      <a:buNone/>
                    </a:pPr>
                    <a:endParaRPr/>
                  </a:p>
                </p:txBody>
              </p:sp>
            </p:grpSp>
          </p:grpSp>
          <p:grpSp>
            <p:nvGrpSpPr>
              <p:cNvPr id="53" name="Group 245">
                <a:extLst>
                  <a:ext uri="{FF2B5EF4-FFF2-40B4-BE49-F238E27FC236}">
                    <a16:creationId xmlns:a16="http://schemas.microsoft.com/office/drawing/2014/main" id="{831D08FC-5CE6-3F41-BB0A-4FFDCF059F89}"/>
                  </a:ext>
                </a:extLst>
              </p:cNvPr>
              <p:cNvGrpSpPr/>
              <p:nvPr/>
            </p:nvGrpSpPr>
            <p:grpSpPr>
              <a:xfrm>
                <a:off x="7943317" y="3823840"/>
                <a:ext cx="478543" cy="524701"/>
                <a:chOff x="3899313" y="2525985"/>
                <a:chExt cx="478543" cy="524701"/>
              </a:xfrm>
            </p:grpSpPr>
            <p:sp>
              <p:nvSpPr>
                <p:cNvPr id="58" name="Google Shape;295;p18">
                  <a:extLst>
                    <a:ext uri="{FF2B5EF4-FFF2-40B4-BE49-F238E27FC236}">
                      <a16:creationId xmlns:a16="http://schemas.microsoft.com/office/drawing/2014/main" id="{A993A22A-BDEA-6CF3-5365-6CA4796E2BC4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9" name="Google Shape;310;p18">
                  <a:extLst>
                    <a:ext uri="{FF2B5EF4-FFF2-40B4-BE49-F238E27FC236}">
                      <a16:creationId xmlns:a16="http://schemas.microsoft.com/office/drawing/2014/main" id="{068F10D2-9807-2817-DD73-ADFDCCC36CB3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60" name="Google Shape;314;p18">
                  <a:extLst>
                    <a:ext uri="{FF2B5EF4-FFF2-40B4-BE49-F238E27FC236}">
                      <a16:creationId xmlns:a16="http://schemas.microsoft.com/office/drawing/2014/main" id="{D62D30F8-13C3-9461-42AA-5CB483FC2883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  <p:grpSp>
            <p:nvGrpSpPr>
              <p:cNvPr id="54" name="Group 246">
                <a:extLst>
                  <a:ext uri="{FF2B5EF4-FFF2-40B4-BE49-F238E27FC236}">
                    <a16:creationId xmlns:a16="http://schemas.microsoft.com/office/drawing/2014/main" id="{B8454C06-E092-420F-EC1A-B900EB1954B9}"/>
                  </a:ext>
                </a:extLst>
              </p:cNvPr>
              <p:cNvGrpSpPr/>
              <p:nvPr/>
            </p:nvGrpSpPr>
            <p:grpSpPr>
              <a:xfrm>
                <a:off x="6418618" y="4356165"/>
                <a:ext cx="478543" cy="524701"/>
                <a:chOff x="3899313" y="2525985"/>
                <a:chExt cx="478543" cy="524701"/>
              </a:xfrm>
            </p:grpSpPr>
            <p:sp>
              <p:nvSpPr>
                <p:cNvPr id="55" name="Google Shape;295;p18">
                  <a:extLst>
                    <a:ext uri="{FF2B5EF4-FFF2-40B4-BE49-F238E27FC236}">
                      <a16:creationId xmlns:a16="http://schemas.microsoft.com/office/drawing/2014/main" id="{04779F15-EA91-B413-76A5-D7BE1A6D2853}"/>
                    </a:ext>
                  </a:extLst>
                </p:cNvPr>
                <p:cNvSpPr/>
                <p:nvPr/>
              </p:nvSpPr>
              <p:spPr>
                <a:xfrm>
                  <a:off x="3899313" y="2664370"/>
                  <a:ext cx="240424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136" h="13073" extrusionOk="0">
                      <a:moveTo>
                        <a:pt x="24" y="1"/>
                      </a:moveTo>
                      <a:lnTo>
                        <a:pt x="0" y="8389"/>
                      </a:lnTo>
                      <a:lnTo>
                        <a:pt x="8111" y="13072"/>
                      </a:lnTo>
                      <a:lnTo>
                        <a:pt x="8136" y="4683"/>
                      </a:lnTo>
                      <a:lnTo>
                        <a:pt x="24" y="1"/>
                      </a:lnTo>
                      <a:close/>
                    </a:path>
                  </a:pathLst>
                </a:custGeom>
                <a:solidFill>
                  <a:srgbClr val="6C757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6" name="Google Shape;310;p18">
                  <a:extLst>
                    <a:ext uri="{FF2B5EF4-FFF2-40B4-BE49-F238E27FC236}">
                      <a16:creationId xmlns:a16="http://schemas.microsoft.com/office/drawing/2014/main" id="{5D882F92-D160-0741-D897-D81FE71BC744}"/>
                    </a:ext>
                  </a:extLst>
                </p:cNvPr>
                <p:cNvSpPr/>
                <p:nvPr/>
              </p:nvSpPr>
              <p:spPr>
                <a:xfrm>
                  <a:off x="3900022" y="2525985"/>
                  <a:ext cx="477834" cy="276771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16170" h="9366" extrusionOk="0">
                      <a:moveTo>
                        <a:pt x="8058" y="1"/>
                      </a:moveTo>
                      <a:lnTo>
                        <a:pt x="0" y="4684"/>
                      </a:lnTo>
                      <a:lnTo>
                        <a:pt x="8112" y="9366"/>
                      </a:lnTo>
                      <a:lnTo>
                        <a:pt x="16169" y="4684"/>
                      </a:lnTo>
                      <a:lnTo>
                        <a:pt x="8058" y="1"/>
                      </a:lnTo>
                      <a:close/>
                    </a:path>
                  </a:pathLst>
                </a:custGeom>
                <a:solidFill>
                  <a:srgbClr val="495057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  <p:sp>
              <p:nvSpPr>
                <p:cNvPr id="57" name="Google Shape;314;p18">
                  <a:extLst>
                    <a:ext uri="{FF2B5EF4-FFF2-40B4-BE49-F238E27FC236}">
                      <a16:creationId xmlns:a16="http://schemas.microsoft.com/office/drawing/2014/main" id="{663FF683-A4CA-4CE9-A083-C5FA1B05D3B1}"/>
                    </a:ext>
                  </a:extLst>
                </p:cNvPr>
                <p:cNvSpPr/>
                <p:nvPr/>
              </p:nvSpPr>
              <p:spPr>
                <a:xfrm>
                  <a:off x="4138998" y="2664370"/>
                  <a:ext cx="238858" cy="386316"/>
                </a:xfrm>
                <a:custGeom>
                  <a:avLst/>
                  <a:gdLst/>
                  <a:ahLst/>
                  <a:cxnLst/>
                  <a:rect l="l" t="t" r="r" b="b"/>
                  <a:pathLst>
                    <a:path w="8083" h="13073" extrusionOk="0">
                      <a:moveTo>
                        <a:pt x="8082" y="1"/>
                      </a:moveTo>
                      <a:lnTo>
                        <a:pt x="25" y="4683"/>
                      </a:lnTo>
                      <a:lnTo>
                        <a:pt x="0" y="13072"/>
                      </a:lnTo>
                      <a:lnTo>
                        <a:pt x="8058" y="8389"/>
                      </a:lnTo>
                      <a:lnTo>
                        <a:pt x="8082" y="1"/>
                      </a:lnTo>
                      <a:close/>
                    </a:path>
                  </a:pathLst>
                </a:custGeom>
                <a:solidFill>
                  <a:srgbClr val="ADB5BD"/>
                </a:solidFill>
                <a:ln>
                  <a:noFill/>
                </a:ln>
              </p:spPr>
              <p:txBody>
                <a:bodyPr spcFirstLastPara="1" wrap="square" lIns="91425" tIns="91425" rIns="91425" bIns="91425" anchor="ctr" anchorCtr="0">
                  <a:noAutofit/>
                </a:bodyPr>
                <a:lstStyle/>
                <a:p>
                  <a:pPr marL="0" lvl="0" indent="0" algn="l" rtl="0">
                    <a:spcBef>
                      <a:spcPts val="0"/>
                    </a:spcBef>
                    <a:spcAft>
                      <a:spcPts val="0"/>
                    </a:spcAft>
                    <a:buNone/>
                  </a:pPr>
                  <a:endParaRPr/>
                </a:p>
              </p:txBody>
            </p:sp>
          </p:grpSp>
        </p:grpSp>
        <p:pic>
          <p:nvPicPr>
            <p:cNvPr id="16" name="Graphic 208" descr="Marker with solid fill">
              <a:extLst>
                <a:ext uri="{FF2B5EF4-FFF2-40B4-BE49-F238E27FC236}">
                  <a16:creationId xmlns:a16="http://schemas.microsoft.com/office/drawing/2014/main" id="{A9ACD2A3-CBE5-DA95-C94E-3CA66875EE4A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7"/>
                </a:ext>
              </a:extLst>
            </a:blip>
            <a:stretch>
              <a:fillRect/>
            </a:stretch>
          </p:blipFill>
          <p:spPr>
            <a:xfrm>
              <a:off x="7490866" y="3436779"/>
              <a:ext cx="479749" cy="479749"/>
            </a:xfrm>
            <a:prstGeom prst="rect">
              <a:avLst/>
            </a:prstGeom>
          </p:spPr>
        </p:pic>
        <p:pic>
          <p:nvPicPr>
            <p:cNvPr id="17" name="Graphic 209" descr="Marker with solid fill">
              <a:extLst>
                <a:ext uri="{FF2B5EF4-FFF2-40B4-BE49-F238E27FC236}">
                  <a16:creationId xmlns:a16="http://schemas.microsoft.com/office/drawing/2014/main" id="{9D58583E-A0C8-4E87-28C0-F5A355D95D25}"/>
                </a:ext>
              </a:extLst>
            </p:cNvPr>
            <p:cNvPicPr>
              <a:picLocks noChangeAspect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9"/>
                </a:ext>
              </a:extLst>
            </a:blip>
            <a:stretch>
              <a:fillRect/>
            </a:stretch>
          </p:blipFill>
          <p:spPr>
            <a:xfrm>
              <a:off x="8963073" y="2715154"/>
              <a:ext cx="479749" cy="479749"/>
            </a:xfrm>
            <a:prstGeom prst="rect">
              <a:avLst/>
            </a:prstGeom>
          </p:spPr>
        </p:pic>
        <p:pic>
          <p:nvPicPr>
            <p:cNvPr id="18" name="Graphic 210" descr="Marker with solid fill">
              <a:extLst>
                <a:ext uri="{FF2B5EF4-FFF2-40B4-BE49-F238E27FC236}">
                  <a16:creationId xmlns:a16="http://schemas.microsoft.com/office/drawing/2014/main" id="{A7DEE7E9-91FF-CA0B-3DF8-ECE12184C756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1"/>
                </a:ext>
              </a:extLst>
            </a:blip>
            <a:stretch>
              <a:fillRect/>
            </a:stretch>
          </p:blipFill>
          <p:spPr>
            <a:xfrm>
              <a:off x="8282663" y="3104183"/>
              <a:ext cx="479749" cy="479749"/>
            </a:xfrm>
            <a:prstGeom prst="rect">
              <a:avLst/>
            </a:prstGeom>
          </p:spPr>
        </p:pic>
        <p:pic>
          <p:nvPicPr>
            <p:cNvPr id="19" name="Graphic 211" descr="Marker with solid fill">
              <a:extLst>
                <a:ext uri="{FF2B5EF4-FFF2-40B4-BE49-F238E27FC236}">
                  <a16:creationId xmlns:a16="http://schemas.microsoft.com/office/drawing/2014/main" id="{3D8E4391-4901-1DD8-260E-AA3AEA1FABE3}"/>
                </a:ext>
              </a:extLst>
            </p:cNvPr>
            <p:cNvPicPr>
              <a:picLocks noChangeAspect="1"/>
            </p:cNvPicPr>
            <p:nvPr/>
          </p:nvPicPr>
          <p:blipFill>
            <a:blip r:embed="rId12">
              <a:extLst>
                <a:ext uri="{28A0092B-C50C-407E-A947-70E740481C1C}">
                  <a14:useLocalDpi xmlns:a14="http://schemas.microsoft.com/office/drawing/2010/main" val="0"/>
                </a:ext>
                <a:ext uri="{96DAC541-7B7A-43D3-8B79-37D633B846F1}">
                  <asvg:svgBlip xmlns:asvg="http://schemas.microsoft.com/office/drawing/2016/SVG/main" r:embed="rId13"/>
                </a:ext>
              </a:extLst>
            </a:blip>
            <a:stretch>
              <a:fillRect/>
            </a:stretch>
          </p:blipFill>
          <p:spPr>
            <a:xfrm>
              <a:off x="7003073" y="1822551"/>
              <a:ext cx="479749" cy="479749"/>
            </a:xfrm>
            <a:prstGeom prst="rect">
              <a:avLst/>
            </a:prstGeom>
          </p:spPr>
        </p:pic>
      </p:grpSp>
      <p:sp>
        <p:nvSpPr>
          <p:cNvPr id="218" name="Right Brace 7">
            <a:extLst>
              <a:ext uri="{FF2B5EF4-FFF2-40B4-BE49-F238E27FC236}">
                <a16:creationId xmlns:a16="http://schemas.microsoft.com/office/drawing/2014/main" id="{035DB0E9-D5A9-5698-6BE9-7A3EEA91A8B3}"/>
              </a:ext>
            </a:extLst>
          </p:cNvPr>
          <p:cNvSpPr/>
          <p:nvPr/>
        </p:nvSpPr>
        <p:spPr>
          <a:xfrm rot="5400000">
            <a:off x="9946724" y="2543779"/>
            <a:ext cx="609955" cy="3279213"/>
          </a:xfrm>
          <a:prstGeom prst="rightBrace">
            <a:avLst>
              <a:gd name="adj1" fmla="val 59496"/>
              <a:gd name="adj2" fmla="val 50000"/>
            </a:avLst>
          </a:prstGeom>
          <a:ln w="57150">
            <a:solidFill>
              <a:schemeClr val="bg2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en-CH" dirty="0"/>
          </a:p>
        </p:txBody>
      </p:sp>
      <p:pic>
        <p:nvPicPr>
          <p:cNvPr id="220" name="Grafik 219">
            <a:extLst>
              <a:ext uri="{FF2B5EF4-FFF2-40B4-BE49-F238E27FC236}">
                <a16:creationId xmlns:a16="http://schemas.microsoft.com/office/drawing/2014/main" id="{A7B196EF-5F5C-E374-81AF-54EEF8397CCF}"/>
              </a:ext>
            </a:extLst>
          </p:cNvPr>
          <p:cNvPicPr>
            <a:picLocks noChangeAspect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857896" y="4713059"/>
            <a:ext cx="3272458" cy="1729963"/>
          </a:xfrm>
          <a:prstGeom prst="rect">
            <a:avLst/>
          </a:prstGeom>
        </p:spPr>
      </p:pic>
      <p:sp>
        <p:nvSpPr>
          <p:cNvPr id="221" name="Pfeil: nach rechts 220">
            <a:extLst>
              <a:ext uri="{FF2B5EF4-FFF2-40B4-BE49-F238E27FC236}">
                <a16:creationId xmlns:a16="http://schemas.microsoft.com/office/drawing/2014/main" id="{EFA3887C-442D-860C-B6D3-A7C6BD0EADEE}"/>
              </a:ext>
            </a:extLst>
          </p:cNvPr>
          <p:cNvSpPr/>
          <p:nvPr/>
        </p:nvSpPr>
        <p:spPr>
          <a:xfrm rot="10800000">
            <a:off x="8284778" y="5426274"/>
            <a:ext cx="484184" cy="219415"/>
          </a:xfrm>
          <a:prstGeom prst="rightArrow">
            <a:avLst/>
          </a:prstGeom>
          <a:solidFill>
            <a:schemeClr val="accent3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/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EC4BE962-673E-2344-39F6-F42155CC8D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3949184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778973" y="21648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Case Study</a:t>
            </a:r>
            <a:endParaRPr lang="en-GB" sz="3200" b="1" dirty="0">
              <a:latin typeface="ABC Diatype Edu Medium" panose="020B0604040202060203" pitchFamily="34" charset="0"/>
            </a:endParaRPr>
          </a:p>
        </p:txBody>
      </p:sp>
      <p:pic>
        <p:nvPicPr>
          <p:cNvPr id="3" name="Grafik 2" descr="Ein Bild, das Karte enthält.&#10;&#10;Automatisch generierte Beschreibung">
            <a:extLst>
              <a:ext uri="{FF2B5EF4-FFF2-40B4-BE49-F238E27FC236}">
                <a16:creationId xmlns:a16="http://schemas.microsoft.com/office/drawing/2014/main" id="{AA6BFAB2-7DA0-02D8-647C-A2DBCA4C170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3596" y="3055434"/>
            <a:ext cx="5221350" cy="3525527"/>
          </a:xfrm>
          <a:prstGeom prst="rect">
            <a:avLst/>
          </a:prstGeom>
        </p:spPr>
      </p:pic>
      <p:pic>
        <p:nvPicPr>
          <p:cNvPr id="8" name="Grafik 7">
            <a:extLst>
              <a:ext uri="{FF2B5EF4-FFF2-40B4-BE49-F238E27FC236}">
                <a16:creationId xmlns:a16="http://schemas.microsoft.com/office/drawing/2014/main" id="{EEC92EE4-CCED-533B-BCB1-61CB699444A7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6633" y="143727"/>
            <a:ext cx="5854131" cy="3167482"/>
          </a:xfrm>
          <a:prstGeom prst="rect">
            <a:avLst/>
          </a:prstGeom>
        </p:spPr>
      </p:pic>
      <p:pic>
        <p:nvPicPr>
          <p:cNvPr id="10" name="Grafik 9">
            <a:extLst>
              <a:ext uri="{FF2B5EF4-FFF2-40B4-BE49-F238E27FC236}">
                <a16:creationId xmlns:a16="http://schemas.microsoft.com/office/drawing/2014/main" id="{1636B302-0720-2C34-1EE4-9F9BC1350BC6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40675" y="3430641"/>
            <a:ext cx="5830089" cy="3161471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228EEEDC-B2D4-7FBF-E058-8A4FA013151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20</a:t>
            </a:fld>
            <a:endParaRPr lang="en-CH"/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8EC68076-C0E7-0298-BA5D-2B59A834DF5B}"/>
              </a:ext>
            </a:extLst>
          </p:cNvPr>
          <p:cNvSpPr txBox="1"/>
          <p:nvPr/>
        </p:nvSpPr>
        <p:spPr>
          <a:xfrm>
            <a:off x="788604" y="1311301"/>
            <a:ext cx="8886306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3200" b="1" dirty="0">
                <a:latin typeface="ABC Diatype Edu Light" panose="020B0404040202060203" pitchFamily="34" charset="0"/>
              </a:rPr>
              <a:t>Rue Saint Honoré &amp;</a:t>
            </a:r>
          </a:p>
          <a:p>
            <a:r>
              <a:rPr lang="en-GB" sz="3200" b="1" dirty="0">
                <a:latin typeface="ABC Diatype Edu Light" panose="020B0404040202060203" pitchFamily="34" charset="0"/>
              </a:rPr>
              <a:t>Boulevard Voltaire</a:t>
            </a:r>
          </a:p>
        </p:txBody>
      </p:sp>
    </p:spTree>
    <p:extLst>
      <p:ext uri="{BB962C8B-B14F-4D97-AF65-F5344CB8AC3E}">
        <p14:creationId xmlns:p14="http://schemas.microsoft.com/office/powerpoint/2010/main" val="2469819205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263951" y="334112"/>
            <a:ext cx="4336330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5400" b="1" dirty="0">
                <a:latin typeface="ABC Diatype Edu Medium" panose="020B0604040202060203" pitchFamily="34" charset="0"/>
              </a:rPr>
              <a:t>Limitations</a:t>
            </a:r>
          </a:p>
        </p:txBody>
      </p:sp>
      <p:sp>
        <p:nvSpPr>
          <p:cNvPr id="2" name="Inhaltsplatzhalter 2">
            <a:extLst>
              <a:ext uri="{FF2B5EF4-FFF2-40B4-BE49-F238E27FC236}">
                <a16:creationId xmlns:a16="http://schemas.microsoft.com/office/drawing/2014/main" id="{31A8B59D-82DA-79EC-594A-3E6BB8A0D6AC}"/>
              </a:ext>
            </a:extLst>
          </p:cNvPr>
          <p:cNvSpPr txBox="1">
            <a:spLocks/>
          </p:cNvSpPr>
          <p:nvPr/>
        </p:nvSpPr>
        <p:spPr>
          <a:xfrm>
            <a:off x="5875722" y="2296967"/>
            <a:ext cx="5731497" cy="4351338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20000"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l"/>
            <a:r>
              <a:rPr lang="de-DE" sz="2800" dirty="0" err="1">
                <a:latin typeface="ABC Diatype Edu Heavy" panose="020B0904040202060203" pitchFamily="34" charset="0"/>
              </a:rPr>
              <a:t>Perfection</a:t>
            </a:r>
            <a:r>
              <a:rPr lang="de-DE" sz="2800" dirty="0">
                <a:latin typeface="ABC Diatype Edu Heavy" panose="020B0904040202060203" pitchFamily="34" charset="0"/>
              </a:rPr>
              <a:t> </a:t>
            </a:r>
            <a:r>
              <a:rPr lang="de-DE" sz="2800" dirty="0" err="1">
                <a:latin typeface="ABC Diatype Edu Heavy" panose="020B0904040202060203" pitchFamily="34" charset="0"/>
              </a:rPr>
              <a:t>of</a:t>
            </a:r>
            <a:r>
              <a:rPr lang="de-DE" sz="2800" dirty="0">
                <a:latin typeface="ABC Diatype Edu Heavy" panose="020B0904040202060203" pitchFamily="34" charset="0"/>
              </a:rPr>
              <a:t> Alignment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err="1">
                <a:latin typeface="ABC Diatype Edu Light" panose="020B0404040202060203" pitchFamily="34" charset="0"/>
              </a:rPr>
              <a:t>Address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numbers</a:t>
            </a:r>
            <a:endParaRPr lang="de-DE" dirty="0">
              <a:latin typeface="ABC Diatype Edu Light" panose="020B04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>
                <a:latin typeface="ABC Diatype Edu Light" panose="020B0404040202060203" pitchFamily="34" charset="0"/>
              </a:rPr>
              <a:t>Additional </a:t>
            </a:r>
            <a:r>
              <a:rPr lang="de-DE" dirty="0" err="1">
                <a:latin typeface="ABC Diatype Edu Light" panose="020B0404040202060203" pitchFamily="34" charset="0"/>
              </a:rPr>
              <a:t>street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data</a:t>
            </a:r>
            <a:endParaRPr lang="de-DE" dirty="0">
              <a:latin typeface="ABC Diatype Edu Light" panose="020B04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>
                <a:latin typeface="ABC Diatype Edu Light" panose="020B0404040202060203" pitchFamily="34" charset="0"/>
              </a:rPr>
              <a:t>Short </a:t>
            </a:r>
            <a:r>
              <a:rPr lang="de-DE" dirty="0" err="1">
                <a:latin typeface="ABC Diatype Edu Light" panose="020B0404040202060203" pitchFamily="34" charset="0"/>
              </a:rPr>
              <a:t>street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data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alignment</a:t>
            </a:r>
            <a:endParaRPr lang="de-DE" dirty="0">
              <a:latin typeface="ABC Diatype Edu Light" panose="020B04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>
                <a:latin typeface="ABC Diatype Edu Light" panose="020B0404040202060203" pitchFamily="34" charset="0"/>
              </a:rPr>
              <a:t>Use </a:t>
            </a:r>
            <a:r>
              <a:rPr lang="de-DE" dirty="0" err="1">
                <a:latin typeface="ABC Diatype Edu Light" panose="020B0404040202060203" pitchFamily="34" charset="0"/>
              </a:rPr>
              <a:t>whole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datapoint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for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alignment</a:t>
            </a:r>
            <a:endParaRPr lang="de-DE" dirty="0">
              <a:latin typeface="ABC Diatype Edu Light" panose="020B04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>
                <a:latin typeface="ABC Diatype Edu Light" panose="020B0404040202060203" pitchFamily="34" charset="0"/>
              </a:rPr>
              <a:t>Include </a:t>
            </a:r>
            <a:r>
              <a:rPr lang="de-DE" dirty="0" err="1">
                <a:latin typeface="ABC Diatype Edu Light" panose="020B0404040202060203" pitchFamily="34" charset="0"/>
              </a:rPr>
              <a:t>building</a:t>
            </a:r>
            <a:r>
              <a:rPr lang="de-DE" dirty="0">
                <a:latin typeface="ABC Diatype Edu Light" panose="020B0404040202060203" pitchFamily="34" charset="0"/>
              </a:rPr>
              <a:t>/</a:t>
            </a:r>
            <a:r>
              <a:rPr lang="de-DE" dirty="0" err="1">
                <a:latin typeface="ABC Diatype Edu Light" panose="020B0404040202060203" pitchFamily="34" charset="0"/>
              </a:rPr>
              <a:t>destruction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dates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for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streets</a:t>
            </a:r>
            <a:endParaRPr lang="de-DE" dirty="0">
              <a:latin typeface="ABC Diatype Edu Light" panose="020B0404040202060203" pitchFamily="34" charset="0"/>
            </a:endParaRPr>
          </a:p>
          <a:p>
            <a:pPr algn="l"/>
            <a:endParaRPr lang="de-DE" dirty="0">
              <a:latin typeface="Parabole Text" panose="020B0503020202020203" pitchFamily="34" charset="0"/>
            </a:endParaRPr>
          </a:p>
          <a:p>
            <a:pPr algn="l"/>
            <a:r>
              <a:rPr lang="de-DE" sz="2800" dirty="0">
                <a:latin typeface="ABC Diatype Edu Heavy" panose="020B0904040202060203" pitchFamily="34" charset="0"/>
              </a:rPr>
              <a:t>Further Analysis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>
                <a:latin typeface="ABC Diatype Edu Light" panose="020B0404040202060203" pitchFamily="34" charset="0"/>
              </a:rPr>
              <a:t>Cluster </a:t>
            </a:r>
            <a:r>
              <a:rPr lang="de-DE" dirty="0" err="1">
                <a:latin typeface="ABC Diatype Edu Light" panose="020B0404040202060203" pitchFamily="34" charset="0"/>
              </a:rPr>
              <a:t>Professions</a:t>
            </a:r>
            <a:endParaRPr lang="de-DE" dirty="0">
              <a:latin typeface="ABC Diatype Edu Light" panose="020B04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>
                <a:latin typeface="ABC Diatype Edu Light" panose="020B0404040202060203" pitchFamily="34" charset="0"/>
              </a:rPr>
              <a:t>Further </a:t>
            </a:r>
            <a:r>
              <a:rPr lang="de-DE" dirty="0" err="1">
                <a:latin typeface="ABC Diatype Edu Light" panose="020B0404040202060203" pitchFamily="34" charset="0"/>
              </a:rPr>
              <a:t>analysis</a:t>
            </a:r>
            <a:r>
              <a:rPr lang="de-DE" dirty="0">
                <a:latin typeface="ABC Diatype Edu Light" panose="020B0404040202060203" pitchFamily="34" charset="0"/>
              </a:rPr>
              <a:t>: </a:t>
            </a:r>
            <a:r>
              <a:rPr lang="de-DE" dirty="0" err="1">
                <a:latin typeface="ABC Diatype Edu Light" panose="020B0404040202060203" pitchFamily="34" charset="0"/>
              </a:rPr>
              <a:t>gentrification</a:t>
            </a:r>
            <a:r>
              <a:rPr lang="de-DE" dirty="0">
                <a:latin typeface="ABC Diatype Edu Light" panose="020B0404040202060203" pitchFamily="34" charset="0"/>
              </a:rPr>
              <a:t>, </a:t>
            </a:r>
            <a:r>
              <a:rPr lang="de-DE" dirty="0" err="1">
                <a:latin typeface="ABC Diatype Edu Light" panose="020B0404040202060203" pitchFamily="34" charset="0"/>
              </a:rPr>
              <a:t>development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of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arrondissements</a:t>
            </a:r>
            <a:r>
              <a:rPr lang="de-DE" dirty="0">
                <a:latin typeface="ABC Diatype Edu Light" panose="020B0404040202060203" pitchFamily="34" charset="0"/>
              </a:rPr>
              <a:t>, </a:t>
            </a:r>
            <a:r>
              <a:rPr lang="de-DE" dirty="0" err="1">
                <a:latin typeface="ABC Diatype Edu Light" panose="020B0404040202060203" pitchFamily="34" charset="0"/>
              </a:rPr>
              <a:t>influence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of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political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decisions</a:t>
            </a:r>
            <a:endParaRPr lang="de-DE" dirty="0">
              <a:latin typeface="ABC Diatype Edu Light" panose="020B04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dirty="0" err="1">
                <a:latin typeface="ABC Diatype Edu Light" panose="020B0404040202060203" pitchFamily="34" charset="0"/>
              </a:rPr>
              <a:t>Visualization</a:t>
            </a:r>
            <a:r>
              <a:rPr lang="de-DE" dirty="0">
                <a:latin typeface="ABC Diatype Edu Light" panose="020B0404040202060203" pitchFamily="34" charset="0"/>
              </a:rPr>
              <a:t>: </a:t>
            </a:r>
            <a:r>
              <a:rPr lang="de-DE" dirty="0" err="1">
                <a:latin typeface="ABC Diatype Edu Light" panose="020B0404040202060203" pitchFamily="34" charset="0"/>
              </a:rPr>
              <a:t>interactive</a:t>
            </a:r>
            <a:r>
              <a:rPr lang="de-DE" dirty="0">
                <a:latin typeface="ABC Diatype Edu Light" panose="020B0404040202060203" pitchFamily="34" charset="0"/>
              </a:rPr>
              <a:t> </a:t>
            </a:r>
            <a:r>
              <a:rPr lang="de-DE" dirty="0" err="1">
                <a:latin typeface="ABC Diatype Edu Light" panose="020B0404040202060203" pitchFamily="34" charset="0"/>
              </a:rPr>
              <a:t>map</a:t>
            </a:r>
            <a:endParaRPr lang="de-DE" dirty="0">
              <a:latin typeface="ABC Diatype Edu Light" panose="020B0404040202060203" pitchFamily="34" charset="0"/>
            </a:endParaRPr>
          </a:p>
        </p:txBody>
      </p:sp>
      <p:sp>
        <p:nvSpPr>
          <p:cNvPr id="8" name="Inhaltsplatzhalter 2">
            <a:extLst>
              <a:ext uri="{FF2B5EF4-FFF2-40B4-BE49-F238E27FC236}">
                <a16:creationId xmlns:a16="http://schemas.microsoft.com/office/drawing/2014/main" id="{F6DAE312-174E-57DE-31FA-1ADE9F995A9E}"/>
              </a:ext>
            </a:extLst>
          </p:cNvPr>
          <p:cNvSpPr txBox="1">
            <a:spLocks/>
          </p:cNvSpPr>
          <p:nvPr/>
        </p:nvSpPr>
        <p:spPr>
          <a:xfrm>
            <a:off x="263950" y="1448554"/>
            <a:ext cx="4072060" cy="2784081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>
            <a:lvl1pPr marL="0" indent="0" algn="ctr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BC Diatype Edu Light" panose="020B0404040202060203" pitchFamily="34" charset="0"/>
              </a:rPr>
              <a:t>Combination</a:t>
            </a:r>
            <a:r>
              <a:rPr lang="de-DE" sz="2000" dirty="0">
                <a:latin typeface="ABC Diatype Edu Light" panose="020B0404040202060203" pitchFamily="34" charset="0"/>
              </a:rPr>
              <a:t> </a:t>
            </a:r>
            <a:r>
              <a:rPr lang="de-DE" sz="2000" dirty="0" err="1">
                <a:latin typeface="ABC Diatype Edu Light" panose="020B0404040202060203" pitchFamily="34" charset="0"/>
              </a:rPr>
              <a:t>of</a:t>
            </a:r>
            <a:r>
              <a:rPr lang="de-DE" sz="2000" dirty="0">
                <a:latin typeface="ABC Diatype Edu Light" panose="020B0404040202060203" pitchFamily="34" charset="0"/>
              </a:rPr>
              <a:t> OCR </a:t>
            </a:r>
            <a:r>
              <a:rPr lang="de-DE" sz="2000" dirty="0" err="1">
                <a:latin typeface="ABC Diatype Edu Light" panose="020B0404040202060203" pitchFamily="34" charset="0"/>
              </a:rPr>
              <a:t>Mistakes</a:t>
            </a:r>
            <a:r>
              <a:rPr lang="de-DE" sz="2000" dirty="0">
                <a:latin typeface="ABC Diatype Edu Light" panose="020B0404040202060203" pitchFamily="34" charset="0"/>
              </a:rPr>
              <a:t> &amp; </a:t>
            </a:r>
            <a:r>
              <a:rPr lang="de-DE" sz="2000" dirty="0" err="1">
                <a:latin typeface="ABC Diatype Edu Light" panose="020B0404040202060203" pitchFamily="34" charset="0"/>
              </a:rPr>
              <a:t>abbreviations</a:t>
            </a:r>
            <a:endParaRPr lang="de-DE" sz="2000" dirty="0">
              <a:latin typeface="ABC Diatype Edu Light" panose="020B04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BC Diatype Edu Light" panose="020B0404040202060203" pitchFamily="34" charset="0"/>
              </a:rPr>
              <a:t>Missing</a:t>
            </a:r>
            <a:r>
              <a:rPr lang="de-DE" sz="2000" dirty="0">
                <a:latin typeface="ABC Diatype Edu Light" panose="020B0404040202060203" pitchFamily="34" charset="0"/>
              </a:rPr>
              <a:t> </a:t>
            </a:r>
            <a:r>
              <a:rPr lang="de-DE" sz="2000" dirty="0" err="1">
                <a:latin typeface="ABC Diatype Edu Light" panose="020B0404040202060203" pitchFamily="34" charset="0"/>
              </a:rPr>
              <a:t>streets</a:t>
            </a:r>
            <a:endParaRPr lang="de-DE" sz="2000" dirty="0">
              <a:latin typeface="ABC Diatype Edu Light" panose="020B04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 err="1">
                <a:latin typeface="ABC Diatype Edu Light" panose="020B0404040202060203" pitchFamily="34" charset="0"/>
              </a:rPr>
              <a:t>Ambiguous</a:t>
            </a:r>
            <a:r>
              <a:rPr lang="de-DE" sz="2000" dirty="0">
                <a:latin typeface="ABC Diatype Edu Light" panose="020B0404040202060203" pitchFamily="34" charset="0"/>
              </a:rPr>
              <a:t> </a:t>
            </a:r>
            <a:r>
              <a:rPr lang="de-DE" sz="2000" dirty="0" err="1">
                <a:latin typeface="ABC Diatype Edu Light" panose="020B0404040202060203" pitchFamily="34" charset="0"/>
              </a:rPr>
              <a:t>streetnames</a:t>
            </a:r>
            <a:endParaRPr lang="de-DE" sz="2000" dirty="0">
              <a:latin typeface="ABC Diatype Edu Light" panose="020B0404040202060203" pitchFamily="34" charset="0"/>
            </a:endParaRP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ABC Diatype Edu Light" panose="020B0404040202060203" pitchFamily="34" charset="0"/>
              </a:rPr>
              <a:t>Matching on street level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ABC Diatype Edu Light" panose="020B0404040202060203" pitchFamily="34" charset="0"/>
              </a:rPr>
              <a:t>Profession tags</a:t>
            </a:r>
          </a:p>
          <a:p>
            <a:pPr marL="342900" indent="-342900" algn="l">
              <a:buFont typeface="Arial" panose="020B0604020202020204" pitchFamily="34" charset="0"/>
              <a:buChar char="•"/>
            </a:pPr>
            <a:r>
              <a:rPr lang="de-DE" sz="2000" dirty="0">
                <a:latin typeface="ABC Diatype Edu Light" panose="020B0404040202060203" pitchFamily="34" charset="0"/>
              </a:rPr>
              <a:t>Small </a:t>
            </a:r>
            <a:r>
              <a:rPr lang="de-DE" sz="2000" dirty="0" err="1">
                <a:latin typeface="ABC Diatype Edu Light" panose="020B0404040202060203" pitchFamily="34" charset="0"/>
              </a:rPr>
              <a:t>part</a:t>
            </a:r>
            <a:r>
              <a:rPr lang="de-DE" sz="2000" dirty="0">
                <a:latin typeface="ABC Diatype Edu Light" panose="020B0404040202060203" pitchFamily="34" charset="0"/>
              </a:rPr>
              <a:t> </a:t>
            </a:r>
            <a:r>
              <a:rPr lang="de-DE" sz="2000" dirty="0" err="1">
                <a:latin typeface="ABC Diatype Edu Light" panose="020B0404040202060203" pitchFamily="34" charset="0"/>
              </a:rPr>
              <a:t>of</a:t>
            </a:r>
            <a:r>
              <a:rPr lang="de-DE" sz="2000" dirty="0">
                <a:latin typeface="ABC Diatype Edu Light" panose="020B0404040202060203" pitchFamily="34" charset="0"/>
              </a:rPr>
              <a:t> potential </a:t>
            </a:r>
            <a:r>
              <a:rPr lang="de-DE" sz="2000" dirty="0" err="1">
                <a:latin typeface="ABC Diatype Edu Light" panose="020B0404040202060203" pitchFamily="34" charset="0"/>
              </a:rPr>
              <a:t>analysis</a:t>
            </a:r>
            <a:endParaRPr lang="de-DE" sz="2000" dirty="0">
              <a:latin typeface="ABC Diatype Edu Light" panose="020B0404040202060203" pitchFamily="34" charset="0"/>
            </a:endParaRPr>
          </a:p>
        </p:txBody>
      </p:sp>
      <p:sp>
        <p:nvSpPr>
          <p:cNvPr id="10" name="Textfeld 9">
            <a:extLst>
              <a:ext uri="{FF2B5EF4-FFF2-40B4-BE49-F238E27FC236}">
                <a16:creationId xmlns:a16="http://schemas.microsoft.com/office/drawing/2014/main" id="{D104DF0D-5D43-648B-3D21-CCE59A8B70AE}"/>
              </a:ext>
            </a:extLst>
          </p:cNvPr>
          <p:cNvSpPr txBox="1"/>
          <p:nvPr/>
        </p:nvSpPr>
        <p:spPr>
          <a:xfrm>
            <a:off x="5732283" y="1257442"/>
            <a:ext cx="736469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latin typeface="ABC Diatype Edu Medium" panose="020B0604040202060203" pitchFamily="34" charset="0"/>
              </a:rPr>
              <a:t>Future Directions</a:t>
            </a:r>
            <a:endParaRPr lang="de-DE" sz="5400" dirty="0">
              <a:latin typeface="ABC Diatype Edu Medium" panose="020B0604040202060203" pitchFamily="34" charset="0"/>
            </a:endParaRPr>
          </a:p>
        </p:txBody>
      </p:sp>
      <p:sp>
        <p:nvSpPr>
          <p:cNvPr id="12" name="Textfeld 11">
            <a:extLst>
              <a:ext uri="{FF2B5EF4-FFF2-40B4-BE49-F238E27FC236}">
                <a16:creationId xmlns:a16="http://schemas.microsoft.com/office/drawing/2014/main" id="{56074178-82CA-05A5-D98F-0B2590F92047}"/>
              </a:ext>
            </a:extLst>
          </p:cNvPr>
          <p:cNvSpPr txBox="1"/>
          <p:nvPr/>
        </p:nvSpPr>
        <p:spPr>
          <a:xfrm>
            <a:off x="4707976" y="853875"/>
            <a:ext cx="1520072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GB" sz="5400" b="1" dirty="0">
                <a:latin typeface="ABC Diatype Edu Medium" panose="020B0604040202060203" pitchFamily="34" charset="0"/>
              </a:rPr>
              <a:t>&amp;</a:t>
            </a:r>
            <a:endParaRPr lang="de-DE" sz="5400" dirty="0">
              <a:latin typeface="ABC Diatype Edu Medium" panose="020B0604040202060203" pitchFamily="34" charset="0"/>
            </a:endParaRPr>
          </a:p>
        </p:txBody>
      </p:sp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603B5824-4343-F3DB-C23F-C9E0D01D8D9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21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0364422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75865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Thank you!</a:t>
            </a:r>
          </a:p>
        </p:txBody>
      </p:sp>
      <p:pic>
        <p:nvPicPr>
          <p:cNvPr id="3" name="Grafik 5">
            <a:extLst>
              <a:ext uri="{FF2B5EF4-FFF2-40B4-BE49-F238E27FC236}">
                <a16:creationId xmlns:a16="http://schemas.microsoft.com/office/drawing/2014/main" id="{FE7ABF4D-7F57-DD15-4EC3-34B5D4BB67FA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2305" b="11943"/>
          <a:stretch/>
        </p:blipFill>
        <p:spPr>
          <a:xfrm>
            <a:off x="381184" y="1534159"/>
            <a:ext cx="8275325" cy="5014937"/>
          </a:xfrm>
          <a:prstGeom prst="rect">
            <a:avLst/>
          </a:prstGeom>
        </p:spPr>
      </p:pic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1873581-FEB4-CFE8-0C40-34936B6A0A0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22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1626096032"/>
      </p:ext>
    </p:extLst>
  </p:cSld>
  <p:clrMapOvr>
    <a:masterClrMapping/>
  </p:clrMapOvr>
  <mc:AlternateContent xmlns:mc="http://schemas.openxmlformats.org/markup-compatibility/2006">
    <mc:Choice xmlns:p15="http://schemas.microsoft.com/office/powerpoint/2012/main" Requires="p15">
      <p:transition xmlns:p14="http://schemas.microsoft.com/office/powerpoint/2010/main" spd="slow" p14:dur="6000">
        <p15:prstTrans prst="curtains"/>
      </p:transition>
    </mc:Choice>
    <mc:Fallback>
      <p:transition spd="slow">
        <p:fade/>
      </p:transition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96CFF87-0746-8535-BF9D-9F174A0B0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68693" y="267629"/>
            <a:ext cx="6431466" cy="8575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Alignment</a:t>
            </a:r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BE5072AA-19BB-8164-16A4-A1A188FFF3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3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28795541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Grafik 2">
            <a:extLst>
              <a:ext uri="{FF2B5EF4-FFF2-40B4-BE49-F238E27FC236}">
                <a16:creationId xmlns:a16="http://schemas.microsoft.com/office/drawing/2014/main" id="{096CFF87-0746-8535-BF9D-9F174A0B0B9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585277" y="-2007220"/>
            <a:ext cx="6431466" cy="8575288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Alignment</a:t>
            </a:r>
          </a:p>
        </p:txBody>
      </p:sp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CF277033-A1A6-8E54-A505-31B893D6AE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4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466643972"/>
      </p:ext>
    </p:extLst>
  </p:cSld>
  <p:clrMapOvr>
    <a:masterClrMapping/>
  </p:clrMapOvr>
  <mc:AlternateContent xmlns:mc="http://schemas.openxmlformats.org/markup-compatibility/2006" xmlns:p159="http://schemas.microsoft.com/office/powerpoint/2015/09/main">
    <mc:Choice Requires="p159">
      <p:transition xmlns:p14="http://schemas.microsoft.com/office/powerpoint/2010/main" spd="slow" p14:dur="2000">
        <p159:morph option="byObject"/>
      </p:transition>
    </mc:Choice>
    <mc:Fallback xmlns="">
      <p:transition spd="slow">
        <p:fade/>
      </p:transition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Street Processing</a:t>
            </a:r>
          </a:p>
        </p:txBody>
      </p:sp>
      <p:pic>
        <p:nvPicPr>
          <p:cNvPr id="5" name="Picture 4" descr="Map&#10;&#10;Description automatically generated with low confidence">
            <a:extLst>
              <a:ext uri="{FF2B5EF4-FFF2-40B4-BE49-F238E27FC236}">
                <a16:creationId xmlns:a16="http://schemas.microsoft.com/office/drawing/2014/main" id="{07AD0864-37C1-A6F3-45FF-87110D8A1B39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1537" y="2035942"/>
            <a:ext cx="7444863" cy="4239351"/>
          </a:xfrm>
          <a:prstGeom prst="rect">
            <a:avLst/>
          </a:prstGeom>
        </p:spPr>
      </p:pic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B5660B2-8CFF-1B46-D27A-1933C537521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982894" y="2035942"/>
            <a:ext cx="2627569" cy="2084568"/>
          </a:xfrm>
          <a:prstGeom prst="rect">
            <a:avLst/>
          </a:prstGeom>
        </p:spPr>
      </p:pic>
      <p:sp>
        <p:nvSpPr>
          <p:cNvPr id="10" name="Slide Number Placeholder 9">
            <a:extLst>
              <a:ext uri="{FF2B5EF4-FFF2-40B4-BE49-F238E27FC236}">
                <a16:creationId xmlns:a16="http://schemas.microsoft.com/office/drawing/2014/main" id="{2AFE53C9-D68B-7CBC-7173-E7F79713399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5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8137240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Street Processing</a:t>
            </a:r>
          </a:p>
        </p:txBody>
      </p:sp>
      <p:pic>
        <p:nvPicPr>
          <p:cNvPr id="9" name="Picture 8" descr="Chart, histogram&#10;&#10;Description automatically generated">
            <a:extLst>
              <a:ext uri="{FF2B5EF4-FFF2-40B4-BE49-F238E27FC236}">
                <a16:creationId xmlns:a16="http://schemas.microsoft.com/office/drawing/2014/main" id="{6B5660B2-8CFF-1B46-D27A-1933C537521F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7563" y="1842838"/>
            <a:ext cx="6007907" cy="4766342"/>
          </a:xfrm>
          <a:prstGeom prst="rect">
            <a:avLst/>
          </a:prstGeom>
        </p:spPr>
      </p:pic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B4CCF79-FDCB-0183-0A5C-E87ACD476760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502243" y="2101621"/>
            <a:ext cx="2691831" cy="2124388"/>
          </a:xfrm>
          <a:prstGeom prst="rect">
            <a:avLst/>
          </a:prstGeom>
        </p:spPr>
      </p:pic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C7A715B-1BBE-229C-0669-F6F3FE28F16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6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248595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Street Processing</a:t>
            </a:r>
          </a:p>
        </p:txBody>
      </p:sp>
      <p:pic>
        <p:nvPicPr>
          <p:cNvPr id="3" name="Picture 2" descr="Chart, bar chart&#10;&#10;Description automatically generated">
            <a:extLst>
              <a:ext uri="{FF2B5EF4-FFF2-40B4-BE49-F238E27FC236}">
                <a16:creationId xmlns:a16="http://schemas.microsoft.com/office/drawing/2014/main" id="{9B4CCF79-FDCB-0183-0A5C-E87ACD47676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33533" y="2003644"/>
            <a:ext cx="5769087" cy="4552954"/>
          </a:xfrm>
          <a:prstGeom prst="rect">
            <a:avLst/>
          </a:prstGeom>
        </p:spPr>
      </p:pic>
      <p:pic>
        <p:nvPicPr>
          <p:cNvPr id="7" name="Picture 6" descr="Map&#10;&#10;Description automatically generated">
            <a:extLst>
              <a:ext uri="{FF2B5EF4-FFF2-40B4-BE49-F238E27FC236}">
                <a16:creationId xmlns:a16="http://schemas.microsoft.com/office/drawing/2014/main" id="{F03CF658-93BC-C0BA-4B89-18D478C3D09A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2930" y="2343147"/>
            <a:ext cx="3222420" cy="1936974"/>
          </a:xfrm>
          <a:prstGeom prst="rect">
            <a:avLst/>
          </a:prstGeom>
        </p:spPr>
      </p:pic>
      <p:sp>
        <p:nvSpPr>
          <p:cNvPr id="8" name="Slide Number Placeholder 7">
            <a:extLst>
              <a:ext uri="{FF2B5EF4-FFF2-40B4-BE49-F238E27FC236}">
                <a16:creationId xmlns:a16="http://schemas.microsoft.com/office/drawing/2014/main" id="{97D8D926-7ABF-97F1-DEB8-7C59DE32286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7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08169786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Street Processing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5B8C139-0754-F72E-DE36-CBCE2DEB7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71626" y="2184400"/>
            <a:ext cx="3170925" cy="1910056"/>
          </a:xfrm>
          <a:prstGeom prst="rect">
            <a:avLst/>
          </a:prstGeom>
        </p:spPr>
      </p:pic>
      <p:pic>
        <p:nvPicPr>
          <p:cNvPr id="8" name="Picture 7" descr="Map&#10;&#10;Description automatically generated">
            <a:extLst>
              <a:ext uri="{FF2B5EF4-FFF2-40B4-BE49-F238E27FC236}">
                <a16:creationId xmlns:a16="http://schemas.microsoft.com/office/drawing/2014/main" id="{199BB207-A95D-442B-570C-0C4233CF19F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27529" y="2184400"/>
            <a:ext cx="6552221" cy="3938494"/>
          </a:xfrm>
          <a:prstGeom prst="rect">
            <a:avLst/>
          </a:prstGeom>
        </p:spPr>
      </p:pic>
      <p:sp>
        <p:nvSpPr>
          <p:cNvPr id="2" name="Slide Number Placeholder 1">
            <a:extLst>
              <a:ext uri="{FF2B5EF4-FFF2-40B4-BE49-F238E27FC236}">
                <a16:creationId xmlns:a16="http://schemas.microsoft.com/office/drawing/2014/main" id="{511678F7-A57C-98B2-9748-31913A4F962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8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43702472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BBDF8554-5978-A430-E115-CCBFC6568DEA}"/>
              </a:ext>
            </a:extLst>
          </p:cNvPr>
          <p:cNvSpPr txBox="1"/>
          <p:nvPr/>
        </p:nvSpPr>
        <p:spPr>
          <a:xfrm>
            <a:off x="433533" y="409526"/>
            <a:ext cx="8886306" cy="10156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6000" b="1" dirty="0">
                <a:latin typeface="ABC Diatype Edu Medium" panose="020B0604040202060203" pitchFamily="34" charset="0"/>
              </a:rPr>
              <a:t>Street</a:t>
            </a:r>
            <a:r>
              <a:rPr lang="en-GB" sz="6000" b="1" dirty="0">
                <a:latin typeface="Gioco" panose="02060504020204000004" pitchFamily="18" charset="0"/>
              </a:rPr>
              <a:t> Processing</a:t>
            </a:r>
          </a:p>
        </p:txBody>
      </p:sp>
      <p:pic>
        <p:nvPicPr>
          <p:cNvPr id="6" name="Picture 5" descr="Map&#10;&#10;Description automatically generated">
            <a:extLst>
              <a:ext uri="{FF2B5EF4-FFF2-40B4-BE49-F238E27FC236}">
                <a16:creationId xmlns:a16="http://schemas.microsoft.com/office/drawing/2014/main" id="{35B8C139-0754-F72E-DE36-CBCE2DEB7E6C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36494" y="2174240"/>
            <a:ext cx="6570126" cy="3957618"/>
          </a:xfrm>
          <a:prstGeom prst="rect">
            <a:avLst/>
          </a:prstGeom>
        </p:spPr>
      </p:pic>
      <p:pic>
        <p:nvPicPr>
          <p:cNvPr id="2" name="Picture 1" descr="Map&#10;&#10;Description automatically generated">
            <a:extLst>
              <a:ext uri="{FF2B5EF4-FFF2-40B4-BE49-F238E27FC236}">
                <a16:creationId xmlns:a16="http://schemas.microsoft.com/office/drawing/2014/main" id="{51821C65-C6AD-E6AC-EC29-6B1914B94A1C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2292" y="2174240"/>
            <a:ext cx="3301934" cy="1986578"/>
          </a:xfrm>
          <a:prstGeom prst="rect">
            <a:avLst/>
          </a:prstGeom>
        </p:spPr>
      </p:pic>
      <p:sp>
        <p:nvSpPr>
          <p:cNvPr id="3" name="Slide Number Placeholder 2">
            <a:extLst>
              <a:ext uri="{FF2B5EF4-FFF2-40B4-BE49-F238E27FC236}">
                <a16:creationId xmlns:a16="http://schemas.microsoft.com/office/drawing/2014/main" id="{910914C3-C0C3-196A-DABD-634D5CB663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43B9833-D835-4EC1-80F9-5EC6EC313F97}" type="slidenum">
              <a:rPr lang="en-CH" smtClean="0"/>
              <a:t>9</a:t>
            </a:fld>
            <a:endParaRPr lang="en-CH"/>
          </a:p>
        </p:txBody>
      </p:sp>
    </p:spTree>
    <p:extLst>
      <p:ext uri="{BB962C8B-B14F-4D97-AF65-F5344CB8AC3E}">
        <p14:creationId xmlns:p14="http://schemas.microsoft.com/office/powerpoint/2010/main" val="2141347543"/>
      </p:ext>
    </p:extLst>
  </p:cSld>
  <p:clrMapOvr>
    <a:masterClrMapping/>
  </p:clrMapOvr>
  <mc:AlternateContent xmlns:mc="http://schemas.openxmlformats.org/markup-compatibility/2006">
    <mc:Choice xmlns:p159="http://schemas.microsoft.com/office/powerpoint/2015/09/main" Requires="p159">
      <p:transition xmlns:p14="http://schemas.microsoft.com/office/powerpoint/2010/main" spd="slow" p14:dur="2000">
        <p159:morph option="byObject"/>
      </p:transition>
    </mc:Choice>
    <mc:Fallback>
      <p:transition spd="slow">
        <p:fade/>
      </p:transition>
    </mc:Fallback>
  </mc:AlternateContent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119</TotalTime>
  <Words>343</Words>
  <Application>Microsoft Office PowerPoint</Application>
  <PresentationFormat>Widescreen</PresentationFormat>
  <Paragraphs>123</Paragraphs>
  <Slides>22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11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34" baseType="lpstr">
      <vt:lpstr>ABC Diatype Edu</vt:lpstr>
      <vt:lpstr>ABC Diatype Edu Heavy</vt:lpstr>
      <vt:lpstr>ABC Diatype Edu Light</vt:lpstr>
      <vt:lpstr>ABC Diatype Edu Medium</vt:lpstr>
      <vt:lpstr>ABC Diatype Edu Thin</vt:lpstr>
      <vt:lpstr>Arial</vt:lpstr>
      <vt:lpstr>Calibri</vt:lpstr>
      <vt:lpstr>Calibri Light</vt:lpstr>
      <vt:lpstr>Consolas</vt:lpstr>
      <vt:lpstr>Gioco</vt:lpstr>
      <vt:lpstr>Parabole Text</vt:lpstr>
      <vt:lpstr>Office Theme</vt:lpstr>
      <vt:lpstr>Paris Address book of the past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Kriesel  Ben Erik</dc:creator>
  <cp:lastModifiedBy>Kriesel Ben Erik</cp:lastModifiedBy>
  <cp:revision>30</cp:revision>
  <dcterms:created xsi:type="dcterms:W3CDTF">2022-10-05T20:53:24Z</dcterms:created>
  <dcterms:modified xsi:type="dcterms:W3CDTF">2022-12-22T11:04:24Z</dcterms:modified>
</cp:coreProperties>
</file>